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6" r:id="rId20"/>
    <p:sldId id="277" r:id="rId21"/>
    <p:sldId id="279" r:id="rId22"/>
    <p:sldId id="278" r:id="rId23"/>
    <p:sldId id="280" r:id="rId24"/>
    <p:sldId id="281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quia.com/sv/761235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Workshop—11.10.17</a:t>
            </a:r>
          </a:p>
          <a:p>
            <a:r>
              <a:rPr lang="en-US" sz="3200" i="1" dirty="0"/>
              <a:t>Topic: </a:t>
            </a:r>
            <a:r>
              <a:rPr lang="en-US" sz="3200" b="1" i="1" dirty="0"/>
              <a:t>Advertising &amp; Marketing</a:t>
            </a:r>
          </a:p>
        </p:txBody>
      </p:sp>
      <p:pic>
        <p:nvPicPr>
          <p:cNvPr id="5" name="Picture 4" descr="Leadership Vermont: Building A Community of Practice for Vermont’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5" y="245288"/>
            <a:ext cx="3582785" cy="1981516"/>
          </a:xfrm>
          <a:prstGeom prst="rect">
            <a:avLst/>
          </a:prstGeom>
        </p:spPr>
      </p:pic>
      <p:pic>
        <p:nvPicPr>
          <p:cNvPr id="6" name="Picture 5" descr="leadership although there are countless styles or types of leadership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74" y="4972491"/>
            <a:ext cx="2995251" cy="16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CURRENT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Word of mouth</a:t>
            </a:r>
          </a:p>
          <a:p>
            <a:r>
              <a:rPr lang="en-US" sz="4400" dirty="0"/>
              <a:t>flyers</a:t>
            </a:r>
          </a:p>
          <a:p>
            <a:r>
              <a:rPr lang="en-US" sz="4400" dirty="0"/>
              <a:t>Social media</a:t>
            </a:r>
          </a:p>
          <a:p>
            <a:r>
              <a:rPr lang="en-US" sz="4400" dirty="0" err="1"/>
              <a:t>Chatterbux</a:t>
            </a:r>
            <a:endParaRPr lang="en-US" sz="4400" dirty="0"/>
          </a:p>
          <a:p>
            <a:r>
              <a:rPr lang="en-US" sz="4400" dirty="0"/>
              <a:t>Scrolling announcements</a:t>
            </a:r>
          </a:p>
          <a:p>
            <a:r>
              <a:rPr lang="en-US" sz="4400" dirty="0"/>
              <a:t>email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Text reminders—remind</a:t>
            </a:r>
          </a:p>
          <a:p>
            <a:r>
              <a:rPr lang="en-US" sz="4400" dirty="0"/>
              <a:t>Group chat</a:t>
            </a:r>
          </a:p>
          <a:p>
            <a:r>
              <a:rPr lang="en-US" sz="4400" dirty="0"/>
              <a:t>Website</a:t>
            </a:r>
          </a:p>
          <a:p>
            <a:r>
              <a:rPr lang="en-US" sz="4400" dirty="0"/>
              <a:t>Bulletin boards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543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CURRENT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062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CURRENT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051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CURRENT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9422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ADVERTISING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20000"/>
          </a:bodyPr>
          <a:lstStyle/>
          <a:p>
            <a:r>
              <a:rPr lang="en-US" sz="4400" u="sng" dirty="0"/>
              <a:t>Brainstorm:</a:t>
            </a:r>
          </a:p>
          <a:p>
            <a:pPr marL="0" indent="0">
              <a:buNone/>
            </a:pPr>
            <a:r>
              <a:rPr lang="en-US" sz="4400" i="1" dirty="0"/>
              <a:t>What methods some new methods that student leaders at CB West could use to advertise and promote their events/organizations?</a:t>
            </a:r>
          </a:p>
          <a:p>
            <a:endParaRPr lang="en-US" sz="4400" dirty="0"/>
          </a:p>
        </p:txBody>
      </p:sp>
      <p:pic>
        <p:nvPicPr>
          <p:cNvPr id="5" name="Content Placeholder 4" descr="Ally Research: Diferencia entre publicity y advertising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2864" y="3059217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283038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NEW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r>
              <a:rPr lang="en-US" sz="4400" dirty="0"/>
              <a:t>School newspaper ads</a:t>
            </a:r>
          </a:p>
          <a:p>
            <a:r>
              <a:rPr lang="en-US" sz="4400" dirty="0"/>
              <a:t>T-Shirts</a:t>
            </a:r>
          </a:p>
          <a:p>
            <a:r>
              <a:rPr lang="en-US" sz="4400" dirty="0"/>
              <a:t>Club leaflets in lobby</a:t>
            </a:r>
          </a:p>
          <a:p>
            <a:r>
              <a:rPr lang="en-US" sz="4400" dirty="0"/>
              <a:t>Fix up the club fair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Master list in cafeteria</a:t>
            </a:r>
          </a:p>
          <a:p>
            <a:r>
              <a:rPr lang="en-US" sz="4400" dirty="0"/>
              <a:t>“Stall Stories”</a:t>
            </a:r>
          </a:p>
          <a:p>
            <a:r>
              <a:rPr lang="en-US" sz="4400" dirty="0"/>
              <a:t>Pop-up stalls</a:t>
            </a:r>
          </a:p>
          <a:p>
            <a:r>
              <a:rPr lang="en-US" sz="4400" dirty="0"/>
              <a:t>QR codes</a:t>
            </a:r>
          </a:p>
        </p:txBody>
      </p:sp>
    </p:spTree>
    <p:extLst>
      <p:ext uri="{BB962C8B-B14F-4D97-AF65-F5344CB8AC3E}">
        <p14:creationId xmlns:p14="http://schemas.microsoft.com/office/powerpoint/2010/main" val="68635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NEW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550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NEW</a:t>
            </a:r>
            <a:r>
              <a:rPr lang="en-US" i="1" dirty="0"/>
              <a:t> METHODS TO ADVERTISE/PROMOTE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314969" cy="3890347"/>
          </a:xfrm>
        </p:spPr>
        <p:txBody>
          <a:bodyPr>
            <a:normAutofit/>
          </a:bodyPr>
          <a:lstStyle/>
          <a:p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4847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PRINT ADVERTISING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/>
          </a:bodyPr>
          <a:lstStyle/>
          <a:p>
            <a:r>
              <a:rPr lang="en-US" altLang="en-US" sz="4400" dirty="0"/>
              <a:t>The lettering, slogan or saying gets the audience’s attention, piques their interests, and draws them to read the rest of the flier</a:t>
            </a:r>
          </a:p>
          <a:p>
            <a:endParaRPr lang="en-US" sz="4400" dirty="0"/>
          </a:p>
        </p:txBody>
      </p:sp>
      <p:pic>
        <p:nvPicPr>
          <p:cNvPr id="5" name="Content Placeholder 4" descr="Alphabet Letters Clip-art Free Stock Photo - Public Domain Picture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1675" y="2638425"/>
            <a:ext cx="3889375" cy="3889375"/>
          </a:xfrm>
        </p:spPr>
      </p:pic>
    </p:spTree>
    <p:extLst>
      <p:ext uri="{BB962C8B-B14F-4D97-AF65-F5344CB8AC3E}">
        <p14:creationId xmlns:p14="http://schemas.microsoft.com/office/powerpoint/2010/main" val="28311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PRINT ADVERTISING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400" dirty="0"/>
              <a:t>The headline is responsible for 70% to 80% of effectiveness of most advertisements.</a:t>
            </a:r>
          </a:p>
          <a:p>
            <a:r>
              <a:rPr lang="en-US" altLang="en-US" sz="4400" dirty="0"/>
              <a:t>Most experts consider this the most important part of the print flier.</a:t>
            </a:r>
          </a:p>
          <a:p>
            <a:endParaRPr lang="en-US" sz="4400" dirty="0"/>
          </a:p>
        </p:txBody>
      </p:sp>
      <p:pic>
        <p:nvPicPr>
          <p:cNvPr id="5" name="Content Placeholder 4" descr="... 35개의 헤드라인 글씨체(Headline Fonts) 무료 다운로드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5113" y="3154362"/>
            <a:ext cx="4762500" cy="2857500"/>
          </a:xfrm>
        </p:spPr>
      </p:pic>
    </p:spTree>
    <p:extLst>
      <p:ext uri="{BB962C8B-B14F-4D97-AF65-F5344CB8AC3E}">
        <p14:creationId xmlns:p14="http://schemas.microsoft.com/office/powerpoint/2010/main" val="1519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741491"/>
          </a:xfrm>
        </p:spPr>
        <p:txBody>
          <a:bodyPr>
            <a:normAutofit/>
          </a:bodyPr>
          <a:lstStyle/>
          <a:p>
            <a:r>
              <a:rPr lang="en-US" sz="2800" dirty="0"/>
              <a:t>1—Purpose, theme, topics/meeting dates, activities</a:t>
            </a:r>
          </a:p>
          <a:p>
            <a:r>
              <a:rPr lang="en-US" sz="2800" dirty="0"/>
              <a:t>2—Introductions / symbol activity</a:t>
            </a:r>
          </a:p>
          <a:p>
            <a:r>
              <a:rPr lang="en-US" sz="2800" dirty="0"/>
              <a:t>3—Survey </a:t>
            </a:r>
          </a:p>
          <a:p>
            <a:r>
              <a:rPr lang="en-US" sz="2800" dirty="0"/>
              <a:t>4—Marketing brainstorm</a:t>
            </a:r>
          </a:p>
          <a:p>
            <a:r>
              <a:rPr lang="en-US" sz="2800" dirty="0"/>
              <a:t>5—Print advertising tips</a:t>
            </a:r>
          </a:p>
          <a:p>
            <a:r>
              <a:rPr lang="en-US" sz="2800" dirty="0"/>
              <a:t>6—Action items</a:t>
            </a:r>
          </a:p>
          <a:p>
            <a:endParaRPr lang="en-US" dirty="0"/>
          </a:p>
        </p:txBody>
      </p:sp>
      <p:pic>
        <p:nvPicPr>
          <p:cNvPr id="5" name="Content Placeholder 4" descr="How to Improve Your Board Meetings - Community Association Managemen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2475" y="3232298"/>
            <a:ext cx="2743200" cy="2700668"/>
          </a:xfrm>
        </p:spPr>
      </p:pic>
    </p:spTree>
    <p:extLst>
      <p:ext uri="{BB962C8B-B14F-4D97-AF65-F5344CB8AC3E}">
        <p14:creationId xmlns:p14="http://schemas.microsoft.com/office/powerpoint/2010/main" val="365120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PRINT ADVERTISING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4400" dirty="0"/>
              <a:t>A strong print flier should:</a:t>
            </a:r>
          </a:p>
          <a:p>
            <a:pPr lvl="1"/>
            <a:r>
              <a:rPr lang="en-US" altLang="en-US" sz="4200" dirty="0"/>
              <a:t>establish contact with the audience</a:t>
            </a:r>
          </a:p>
          <a:p>
            <a:pPr lvl="1"/>
            <a:r>
              <a:rPr lang="en-US" altLang="en-US" sz="4200" dirty="0"/>
              <a:t>create awareness</a:t>
            </a:r>
          </a:p>
          <a:p>
            <a:pPr lvl="1"/>
            <a:r>
              <a:rPr lang="en-US" altLang="en-US" sz="4200" dirty="0"/>
              <a:t>pique interest</a:t>
            </a:r>
          </a:p>
          <a:p>
            <a:pPr lvl="1"/>
            <a:r>
              <a:rPr lang="en-US" altLang="en-US" sz="4200" dirty="0"/>
              <a:t>clearly communicate vital info (what? when? where?)</a:t>
            </a:r>
          </a:p>
          <a:p>
            <a:endParaRPr lang="en-US" sz="4400" dirty="0"/>
          </a:p>
        </p:txBody>
      </p:sp>
      <p:pic>
        <p:nvPicPr>
          <p:cNvPr id="5" name="Content Placeholder 4" descr="Event Flyer PSD template by Martz90 on DeviantAr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5787" y="3125973"/>
            <a:ext cx="3121152" cy="3402418"/>
          </a:xfrm>
        </p:spPr>
      </p:pic>
    </p:spTree>
    <p:extLst>
      <p:ext uri="{BB962C8B-B14F-4D97-AF65-F5344CB8AC3E}">
        <p14:creationId xmlns:p14="http://schemas.microsoft.com/office/powerpoint/2010/main" val="244651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PRINT ADVERTISING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4400" dirty="0"/>
              <a:t>Make it highly visual</a:t>
            </a:r>
          </a:p>
          <a:p>
            <a:r>
              <a:rPr lang="en-US" altLang="en-US" sz="4400" dirty="0"/>
              <a:t>The primary functions of the visual are to </a:t>
            </a:r>
            <a:r>
              <a:rPr lang="en-US" altLang="en-US" sz="4400" b="1" dirty="0"/>
              <a:t>attract attention</a:t>
            </a:r>
            <a:r>
              <a:rPr lang="en-US" altLang="en-US" sz="4400" dirty="0"/>
              <a:t>, </a:t>
            </a:r>
            <a:r>
              <a:rPr lang="en-US" altLang="en-US" sz="4400" b="1" dirty="0"/>
              <a:t>pique interest</a:t>
            </a:r>
            <a:r>
              <a:rPr lang="en-US" altLang="en-US" sz="4400" dirty="0"/>
              <a:t>, </a:t>
            </a:r>
            <a:r>
              <a:rPr lang="en-US" altLang="en-US" sz="4400" b="1" dirty="0"/>
              <a:t>encourage a decision to participate</a:t>
            </a:r>
          </a:p>
          <a:p>
            <a:endParaRPr lang="en-US" sz="4400" dirty="0"/>
          </a:p>
        </p:txBody>
      </p:sp>
      <p:pic>
        <p:nvPicPr>
          <p:cNvPr id="5" name="Content Placeholder 4" descr="Introducción a GTD 15: Consiguiendo perspectiva. Visión - Cambiando ..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809373"/>
            <a:ext cx="5314950" cy="3547478"/>
          </a:xfrm>
        </p:spPr>
      </p:pic>
    </p:spTree>
    <p:extLst>
      <p:ext uri="{BB962C8B-B14F-4D97-AF65-F5344CB8AC3E}">
        <p14:creationId xmlns:p14="http://schemas.microsoft.com/office/powerpoint/2010/main" val="96173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PRINT ADVERTISING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400" dirty="0"/>
              <a:t>Placement—does the placement of your flier reach all students; is there a “go-to” location for student to get information about your organization?</a:t>
            </a:r>
            <a:endParaRPr lang="en-US" altLang="en-US" sz="4200" dirty="0"/>
          </a:p>
          <a:p>
            <a:endParaRPr lang="en-US" sz="4400" dirty="0"/>
          </a:p>
        </p:txBody>
      </p:sp>
      <p:pic>
        <p:nvPicPr>
          <p:cNvPr id="7" name="Content Placeholder 6" descr="Sign - Vector by GuruGrendo on DeviantAr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3285" y="2638425"/>
            <a:ext cx="2481580" cy="3101975"/>
          </a:xfrm>
        </p:spPr>
      </p:pic>
    </p:spTree>
    <p:extLst>
      <p:ext uri="{BB962C8B-B14F-4D97-AF65-F5344CB8AC3E}">
        <p14:creationId xmlns:p14="http://schemas.microsoft.com/office/powerpoint/2010/main" val="2119104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POSTING FLIERS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Have flier proofed by your advisory</a:t>
            </a:r>
          </a:p>
          <a:p>
            <a:r>
              <a:rPr lang="en-US" altLang="en-US" sz="4400" dirty="0"/>
              <a:t>Submit to an administration to stamp/approve</a:t>
            </a:r>
            <a:endParaRPr lang="en-US" altLang="en-US" sz="4200" dirty="0"/>
          </a:p>
          <a:p>
            <a:endParaRPr lang="en-US" sz="4400" dirty="0"/>
          </a:p>
        </p:txBody>
      </p:sp>
      <p:pic>
        <p:nvPicPr>
          <p:cNvPr id="5" name="Content Placeholder 4" descr="... but what should be on europe s 2015 new year s resolution post it bu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678589"/>
            <a:ext cx="5314950" cy="3809047"/>
          </a:xfrm>
        </p:spPr>
      </p:pic>
    </p:spTree>
    <p:extLst>
      <p:ext uri="{BB962C8B-B14F-4D97-AF65-F5344CB8AC3E}">
        <p14:creationId xmlns:p14="http://schemas.microsoft.com/office/powerpoint/2010/main" val="282706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POSTING FLIERS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400" dirty="0"/>
              <a:t>Post in appropriate areas in school (bulletin boards, tack strips)</a:t>
            </a:r>
          </a:p>
          <a:p>
            <a:r>
              <a:rPr lang="en-US" altLang="en-US" sz="4400" dirty="0"/>
              <a:t>Please do NOT tape to walls</a:t>
            </a:r>
          </a:p>
          <a:p>
            <a:r>
              <a:rPr lang="en-US" altLang="en-US" sz="4400" dirty="0"/>
              <a:t>Please remove the day after the event</a:t>
            </a:r>
            <a:endParaRPr lang="en-US" altLang="en-US" sz="4200" dirty="0"/>
          </a:p>
          <a:p>
            <a:endParaRPr lang="en-US" sz="4400" dirty="0"/>
          </a:p>
        </p:txBody>
      </p:sp>
      <p:pic>
        <p:nvPicPr>
          <p:cNvPr id="5" name="Content Placeholder 4" descr="Post It Photoshop Action by Grasycho on DeviantAr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3902" y="2638425"/>
            <a:ext cx="3464922" cy="3889375"/>
          </a:xfrm>
        </p:spPr>
      </p:pic>
    </p:spTree>
    <p:extLst>
      <p:ext uri="{BB962C8B-B14F-4D97-AF65-F5344CB8AC3E}">
        <p14:creationId xmlns:p14="http://schemas.microsoft.com/office/powerpoint/2010/main" val="507245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ADVERTISING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11270512" cy="3890348"/>
          </a:xfrm>
        </p:spPr>
        <p:txBody>
          <a:bodyPr>
            <a:normAutofit/>
          </a:bodyPr>
          <a:lstStyle/>
          <a:p>
            <a:r>
              <a:rPr lang="en-US" sz="4400" u="sng" dirty="0"/>
              <a:t>Action Items:</a:t>
            </a:r>
          </a:p>
          <a:p>
            <a:pPr marL="0" indent="0">
              <a:buNone/>
            </a:pPr>
            <a:r>
              <a:rPr lang="en-US" sz="4400" i="1" dirty="0"/>
              <a:t>1—Send Dr. </a:t>
            </a:r>
            <a:r>
              <a:rPr lang="en-US" sz="4400" i="1" dirty="0" err="1"/>
              <a:t>Caughie</a:t>
            </a:r>
            <a:r>
              <a:rPr lang="en-US" sz="4400" i="1" dirty="0"/>
              <a:t> a copy of your organization’s next promotional flier.  </a:t>
            </a:r>
            <a:r>
              <a:rPr lang="en-US" sz="4400" i="1" dirty="0">
                <a:solidFill>
                  <a:srgbClr val="FF0000"/>
                </a:solidFill>
              </a:rPr>
              <a:t>(prior to next meeting/event)</a:t>
            </a:r>
            <a:endParaRPr lang="en-US" sz="4400" i="1" dirty="0"/>
          </a:p>
          <a:p>
            <a:pPr marL="0" indent="0">
              <a:buNone/>
            </a:pPr>
            <a:r>
              <a:rPr lang="en-US" sz="4400" i="1" dirty="0"/>
              <a:t>2—Send Dr. </a:t>
            </a:r>
            <a:r>
              <a:rPr lang="en-US" sz="4400" i="1" dirty="0" err="1"/>
              <a:t>Caughie</a:t>
            </a:r>
            <a:r>
              <a:rPr lang="en-US" sz="4400" i="1" dirty="0"/>
              <a:t> name ideas for Student Leadership Board  </a:t>
            </a:r>
            <a:r>
              <a:rPr lang="en-US" sz="4400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endParaRPr lang="en-US" sz="4400" i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661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964692"/>
            <a:ext cx="11270512" cy="1188720"/>
          </a:xfrm>
        </p:spPr>
        <p:txBody>
          <a:bodyPr>
            <a:normAutofit/>
          </a:bodyPr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b="1" i="1" dirty="0"/>
              <a:t>ADVERTISING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11270512" cy="3890348"/>
          </a:xfrm>
        </p:spPr>
        <p:txBody>
          <a:bodyPr>
            <a:normAutofit fontScale="85000" lnSpcReduction="20000"/>
          </a:bodyPr>
          <a:lstStyle/>
          <a:p>
            <a:r>
              <a:rPr lang="en-US" sz="4400" u="sng" dirty="0"/>
              <a:t>Action Items:</a:t>
            </a:r>
          </a:p>
          <a:p>
            <a:pPr marL="0" indent="0">
              <a:buNone/>
            </a:pPr>
            <a:r>
              <a:rPr lang="en-US" sz="4400" i="1" dirty="0"/>
              <a:t>3—Email Dr. </a:t>
            </a:r>
            <a:r>
              <a:rPr lang="en-US" sz="4400" i="1" dirty="0" err="1"/>
              <a:t>Caughie</a:t>
            </a:r>
            <a:r>
              <a:rPr lang="en-US" sz="4400" i="1" dirty="0"/>
              <a:t> feedback on this session </a:t>
            </a:r>
            <a:r>
              <a:rPr lang="en-US" sz="4400" i="1" dirty="0">
                <a:solidFill>
                  <a:srgbClr val="FF0000"/>
                </a:solidFill>
              </a:rPr>
              <a:t>(prior to December 8)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tx1"/>
                </a:solidFill>
              </a:rPr>
              <a:t>4—Email Dr. </a:t>
            </a:r>
            <a:r>
              <a:rPr lang="en-US" sz="4400" i="1" dirty="0" err="1">
                <a:solidFill>
                  <a:schemeClr val="tx1"/>
                </a:solidFill>
              </a:rPr>
              <a:t>Caughie</a:t>
            </a:r>
            <a:r>
              <a:rPr lang="en-US" sz="4400" i="1" dirty="0">
                <a:solidFill>
                  <a:schemeClr val="tx1"/>
                </a:solidFill>
              </a:rPr>
              <a:t> with any needs your group has </a:t>
            </a:r>
            <a:r>
              <a:rPr lang="en-US" sz="4400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sz="4400" i="1" dirty="0">
                <a:solidFill>
                  <a:schemeClr val="tx1"/>
                </a:solidFill>
              </a:rPr>
              <a:t>5—Share what you learned in this session with your peers</a:t>
            </a:r>
            <a:r>
              <a:rPr lang="en-US" sz="4400" i="1" dirty="0">
                <a:solidFill>
                  <a:srgbClr val="FF0000"/>
                </a:solidFill>
              </a:rPr>
              <a:t> (on-going)</a:t>
            </a:r>
          </a:p>
          <a:p>
            <a:pPr marL="0" indent="0">
              <a:buNone/>
            </a:pPr>
            <a:endParaRPr lang="en-US" sz="4400" i="1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71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741491"/>
          </a:xfrm>
        </p:spPr>
        <p:txBody>
          <a:bodyPr>
            <a:normAutofit/>
          </a:bodyPr>
          <a:lstStyle/>
          <a:p>
            <a:r>
              <a:rPr lang="en-US" sz="2800" dirty="0"/>
              <a:t>1—Strengthen the CB West Student Activities program.</a:t>
            </a:r>
          </a:p>
          <a:p>
            <a:r>
              <a:rPr lang="en-US" sz="2800" dirty="0"/>
              <a:t>2—Help students develop leadership skills and indicators of success.</a:t>
            </a:r>
          </a:p>
          <a:p>
            <a:r>
              <a:rPr lang="en-US" sz="2800" dirty="0"/>
              <a:t>3—Teach emerging leaders how to empower their peers.</a:t>
            </a:r>
          </a:p>
          <a:p>
            <a:endParaRPr lang="en-US" dirty="0"/>
          </a:p>
        </p:txBody>
      </p:sp>
      <p:pic>
        <p:nvPicPr>
          <p:cNvPr id="5" name="Content Placeholder 4" descr="Students will become competent citizens who will interact creatively ..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2890" y="2638425"/>
            <a:ext cx="3722370" cy="3507194"/>
          </a:xfrm>
        </p:spPr>
      </p:pic>
    </p:spTree>
    <p:extLst>
      <p:ext uri="{BB962C8B-B14F-4D97-AF65-F5344CB8AC3E}">
        <p14:creationId xmlns:p14="http://schemas.microsoft.com/office/powerpoint/2010/main" val="253954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741491"/>
          </a:xfrm>
        </p:spPr>
        <p:txBody>
          <a:bodyPr>
            <a:normAutofit/>
          </a:bodyPr>
          <a:lstStyle/>
          <a:p>
            <a:r>
              <a:rPr lang="en-US" sz="2800" dirty="0"/>
              <a:t>Effective Communication</a:t>
            </a:r>
          </a:p>
          <a:p>
            <a:endParaRPr lang="en-US" dirty="0"/>
          </a:p>
        </p:txBody>
      </p:sp>
      <p:pic>
        <p:nvPicPr>
          <p:cNvPr id="5" name="Content Placeholder 4" descr="external image effective-communication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0013" y="2846387"/>
            <a:ext cx="4048125" cy="2686050"/>
          </a:xfrm>
        </p:spPr>
      </p:pic>
    </p:spTree>
    <p:extLst>
      <p:ext uri="{BB962C8B-B14F-4D97-AF65-F5344CB8AC3E}">
        <p14:creationId xmlns:p14="http://schemas.microsoft.com/office/powerpoint/2010/main" val="404144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PROPOSED TOPICS &amp; MEETING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242" y="2638044"/>
            <a:ext cx="5513441" cy="3847816"/>
          </a:xfrm>
        </p:spPr>
        <p:txBody>
          <a:bodyPr>
            <a:normAutofit/>
          </a:bodyPr>
          <a:lstStyle/>
          <a:p>
            <a:r>
              <a:rPr lang="en-US" dirty="0"/>
              <a:t>Advertising / Marketing (11/10)</a:t>
            </a:r>
          </a:p>
          <a:p>
            <a:r>
              <a:rPr lang="en-US" dirty="0"/>
              <a:t>Action Planning &amp; Delegating (12/8)</a:t>
            </a:r>
          </a:p>
          <a:p>
            <a:r>
              <a:rPr lang="en-US" dirty="0"/>
              <a:t>Specific / Descriptive Feedback (1/12)</a:t>
            </a:r>
          </a:p>
          <a:p>
            <a:r>
              <a:rPr lang="en-US" dirty="0"/>
              <a:t>Reflecting on Events (2/9)</a:t>
            </a:r>
          </a:p>
          <a:p>
            <a:r>
              <a:rPr lang="en-US" dirty="0"/>
              <a:t>Preliminary Plans for September’s Student Activities Fair &amp; Homecoming Carnival (3/9)</a:t>
            </a:r>
          </a:p>
          <a:p>
            <a:r>
              <a:rPr lang="en-US" dirty="0"/>
              <a:t>Promoting Student Activities to Incoming 10</a:t>
            </a:r>
            <a:r>
              <a:rPr lang="en-US" baseline="30000" dirty="0"/>
              <a:t>th</a:t>
            </a:r>
            <a:r>
              <a:rPr lang="en-US" dirty="0"/>
              <a:t> Graders (4/27)</a:t>
            </a:r>
          </a:p>
          <a:p>
            <a:r>
              <a:rPr lang="en-US" dirty="0"/>
              <a:t>Passing Along Information to Next Year’s Leaders / Archiving (5/11)</a:t>
            </a:r>
          </a:p>
          <a:p>
            <a:endParaRPr lang="en-US" dirty="0"/>
          </a:p>
        </p:txBody>
      </p:sp>
      <p:pic>
        <p:nvPicPr>
          <p:cNvPr id="5" name="Content Placeholder 4" descr="Calendar-Planning-phot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6092" y="2638425"/>
            <a:ext cx="4135966" cy="3101975"/>
          </a:xfrm>
        </p:spPr>
      </p:pic>
    </p:spTree>
    <p:extLst>
      <p:ext uri="{BB962C8B-B14F-4D97-AF65-F5344CB8AC3E}">
        <p14:creationId xmlns:p14="http://schemas.microsoft.com/office/powerpoint/2010/main" val="23005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741491"/>
          </a:xfrm>
        </p:spPr>
        <p:txBody>
          <a:bodyPr>
            <a:normAutofit/>
          </a:bodyPr>
          <a:lstStyle/>
          <a:p>
            <a:r>
              <a:rPr lang="en-US" sz="2800" dirty="0"/>
              <a:t>Give feedback on school activities</a:t>
            </a:r>
          </a:p>
          <a:p>
            <a:r>
              <a:rPr lang="en-US" sz="2800" dirty="0"/>
              <a:t>Participate in leadership training modules</a:t>
            </a:r>
          </a:p>
          <a:p>
            <a:r>
              <a:rPr lang="en-US" sz="2800" dirty="0"/>
              <a:t>Plan Student Activities portion of “Welcome to West” Day</a:t>
            </a:r>
          </a:p>
          <a:p>
            <a:r>
              <a:rPr lang="en-US" sz="2800" dirty="0"/>
              <a:t>Plan Activities Fair and Homecoming Carnival</a:t>
            </a:r>
          </a:p>
          <a:p>
            <a:endParaRPr lang="en-US" dirty="0"/>
          </a:p>
        </p:txBody>
      </p:sp>
      <p:pic>
        <p:nvPicPr>
          <p:cNvPr id="7" name="Content Placeholder 6" descr="external image to-do-list-300x2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5325" y="2932112"/>
            <a:ext cx="2857500" cy="2514600"/>
          </a:xfrm>
        </p:spPr>
      </p:pic>
    </p:spTree>
    <p:extLst>
      <p:ext uri="{BB962C8B-B14F-4D97-AF65-F5344CB8AC3E}">
        <p14:creationId xmlns:p14="http://schemas.microsoft.com/office/powerpoint/2010/main" val="187397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10000"/>
          </a:bodyPr>
          <a:lstStyle/>
          <a:p>
            <a:r>
              <a:rPr lang="en-US" sz="4400" u="sng" dirty="0"/>
              <a:t>Symbol activity:</a:t>
            </a:r>
            <a:endParaRPr lang="en-US" sz="4400" dirty="0"/>
          </a:p>
          <a:p>
            <a:pPr marL="0" indent="0">
              <a:buNone/>
            </a:pPr>
            <a:r>
              <a:rPr lang="en-US" sz="4400" i="1" dirty="0"/>
              <a:t>You have three minutes to draw a symbol on your index card that represents your club.  You may NOT use any letters or words</a:t>
            </a:r>
          </a:p>
          <a:p>
            <a:endParaRPr lang="en-US" sz="4400" dirty="0"/>
          </a:p>
        </p:txBody>
      </p:sp>
      <p:pic>
        <p:nvPicPr>
          <p:cNvPr id="5" name="Content Placeholder 4" descr="add symbol clipart - color variation A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6242" y="3243868"/>
            <a:ext cx="2466074" cy="2466074"/>
          </a:xfrm>
        </p:spPr>
      </p:pic>
    </p:spTree>
    <p:extLst>
      <p:ext uri="{BB962C8B-B14F-4D97-AF65-F5344CB8AC3E}">
        <p14:creationId xmlns:p14="http://schemas.microsoft.com/office/powerpoint/2010/main" val="362200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741491"/>
          </a:xfrm>
        </p:spPr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https://www.quia.com/sv/761235.html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5" name="Content Placeholder 4" descr="external image Survey-Ic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3477" y="3185245"/>
            <a:ext cx="2667387" cy="2817429"/>
          </a:xfrm>
        </p:spPr>
      </p:pic>
    </p:spTree>
    <p:extLst>
      <p:ext uri="{BB962C8B-B14F-4D97-AF65-F5344CB8AC3E}">
        <p14:creationId xmlns:p14="http://schemas.microsoft.com/office/powerpoint/2010/main" val="260926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  <a:br>
              <a:rPr lang="en-US" dirty="0"/>
            </a:br>
            <a:r>
              <a:rPr lang="en-US" i="1" dirty="0"/>
              <a:t>ADVERTISING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772" y="2638043"/>
            <a:ext cx="5470911" cy="3890348"/>
          </a:xfrm>
        </p:spPr>
        <p:txBody>
          <a:bodyPr>
            <a:normAutofit fontScale="92500" lnSpcReduction="10000"/>
          </a:bodyPr>
          <a:lstStyle/>
          <a:p>
            <a:r>
              <a:rPr lang="en-US" sz="4400" u="sng" dirty="0"/>
              <a:t>Brainstorm:</a:t>
            </a:r>
          </a:p>
          <a:p>
            <a:pPr marL="0" indent="0">
              <a:buNone/>
            </a:pPr>
            <a:r>
              <a:rPr lang="en-US" sz="4400" i="1" dirty="0"/>
              <a:t>What methods do student leaders at CB West currently use to advertise and promote their events/organizations?</a:t>
            </a:r>
          </a:p>
          <a:p>
            <a:endParaRPr lang="en-US" sz="4400" dirty="0"/>
          </a:p>
        </p:txBody>
      </p:sp>
      <p:pic>
        <p:nvPicPr>
          <p:cNvPr id="5" name="Content Placeholder 4" descr="Možete li raditi u oglašivačkoj industriji i istovremeno biti ..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5689" y="3168502"/>
            <a:ext cx="4942822" cy="2658140"/>
          </a:xfrm>
        </p:spPr>
      </p:pic>
    </p:spTree>
    <p:extLst>
      <p:ext uri="{BB962C8B-B14F-4D97-AF65-F5344CB8AC3E}">
        <p14:creationId xmlns:p14="http://schemas.microsoft.com/office/powerpoint/2010/main" val="719758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258</TotalTime>
  <Words>585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Parcel</vt:lpstr>
      <vt:lpstr>STUDENT LEADERSHIP BOARD</vt:lpstr>
      <vt:lpstr>STUDENT LEADERSHIP BOARD meeting AGENDA</vt:lpstr>
      <vt:lpstr>STUDENT LEADERSHIP BOARD PURPOSE</vt:lpstr>
      <vt:lpstr>STUDENT LEADERSHIP BOARD THEME</vt:lpstr>
      <vt:lpstr>STUDENT LEADERSHIP BOARD PROPOSED TOPICS &amp; MEETING DATES</vt:lpstr>
      <vt:lpstr>STUDENT LEADERSHIP BOARD ACTIVITIES</vt:lpstr>
      <vt:lpstr>STUDENT LEADERSHIP BOARD INTRODUCTIONS</vt:lpstr>
      <vt:lpstr>STUDENT LEADERSHIP BOARD SURVEY</vt:lpstr>
      <vt:lpstr>STUDENT LEADERSHIP BOARD ADVERTISING &amp; MARKETING</vt:lpstr>
      <vt:lpstr>STUDENT LEADERSHIP BOARD CURRENT METHODS TO ADVERTISE/PROMOTE EVENTS</vt:lpstr>
      <vt:lpstr>STUDENT LEADERSHIP BOARD CURRENT METHODS TO ADVERTISE/PROMOTE EVENTS</vt:lpstr>
      <vt:lpstr>STUDENT LEADERSHIP BOARD CURRENT METHODS TO ADVERTISE/PROMOTE EVENTS</vt:lpstr>
      <vt:lpstr>STUDENT LEADERSHIP BOARD CURRENT METHODS TO ADVERTISE/PROMOTE EVENTS</vt:lpstr>
      <vt:lpstr>STUDENT LEADERSHIP BOARD ADVERTISING &amp; MARKETING</vt:lpstr>
      <vt:lpstr>STUDENT LEADERSHIP BOARD NEW METHODS TO ADVERTISE/PROMOTE EVENTS</vt:lpstr>
      <vt:lpstr>STUDENT LEADERSHIP BOARD NEW METHODS TO ADVERTISE/PROMOTE EVENTS</vt:lpstr>
      <vt:lpstr>STUDENT LEADERSHIP BOARD NEW METHODS TO ADVERTISE/PROMOTE EVENTS</vt:lpstr>
      <vt:lpstr>STUDENT LEADERSHIP BOARD PRINT ADVERTISING TIPS</vt:lpstr>
      <vt:lpstr>STUDENT LEADERSHIP BOARD PRINT ADVERTISING TIPS</vt:lpstr>
      <vt:lpstr>STUDENT LEADERSHIP BOARD PRINT ADVERTISING TIPS</vt:lpstr>
      <vt:lpstr>STUDENT LEADERSHIP BOARD PRINT ADVERTISING TIPS</vt:lpstr>
      <vt:lpstr>STUDENT LEADERSHIP BOARD PRINT ADVERTISING TIPS</vt:lpstr>
      <vt:lpstr>STUDENT LEADERSHIP BOARD POSTING FLIERS</vt:lpstr>
      <vt:lpstr>STUDENT LEADERSHIP BOARD POSTING FLIERS</vt:lpstr>
      <vt:lpstr>STUDENT LEADERSHIP BOARD ADVERTISING &amp; MARKETING</vt:lpstr>
      <vt:lpstr>STUDENT LEADERSHIP BOARD ADVERTISING &amp;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LEADERSHIP BOARD</dc:title>
  <dc:creator>CAUGHIE, BRIAN</dc:creator>
  <cp:lastModifiedBy>CAUGHIE, BRIAN</cp:lastModifiedBy>
  <cp:revision>13</cp:revision>
  <dcterms:created xsi:type="dcterms:W3CDTF">2016-11-09T15:17:24Z</dcterms:created>
  <dcterms:modified xsi:type="dcterms:W3CDTF">2016-11-10T16:21:02Z</dcterms:modified>
</cp:coreProperties>
</file>