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3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4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2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1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2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5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8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3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0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7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2084C-D995-4F93-8116-BA5C9E1F9CE7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E0D0-09F0-440B-B435-06821EF83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5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10343" y="3167743"/>
            <a:ext cx="35814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2283" y="88464"/>
            <a:ext cx="11055014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Creating Notecards in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Noodletools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 1:  Citation: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Cite your source correctly in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Noodletools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 2: Create a New Notecard: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on “New” Notecard next to the citation on the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Bibliography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 (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Notecard page).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01" y="1236367"/>
            <a:ext cx="9049982" cy="52735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9215" y="1621118"/>
            <a:ext cx="35269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TITLE: ONE MAIN IDEA PER CARD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0343" y="4124283"/>
            <a:ext cx="326546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DIRECT QUOTATION: </a:t>
            </a:r>
          </a:p>
          <a:p>
            <a:r>
              <a:rPr lang="en-US" dirty="0"/>
              <a:t>READ AND HIGHLIGHT THE AUTHOR’S WORDS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02772" y="2923954"/>
            <a:ext cx="418922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PARAPHRASE: Explain  the ideas from the Direct Quote section in your own words.</a:t>
            </a:r>
          </a:p>
          <a:p>
            <a:r>
              <a:rPr lang="en-US" dirty="0"/>
              <a:t>This is where the real work occurs of thinking and making meaning.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16855" y="4568918"/>
            <a:ext cx="289205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/>
              <a:t>My Ideas:  Note to self to guide your research .  Make connections, ask questions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376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105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KILPATRICK, HOLLY</dc:creator>
  <cp:lastModifiedBy>KILPATRICK, HOLLY</cp:lastModifiedBy>
  <cp:revision>5</cp:revision>
  <cp:lastPrinted>2017-01-27T15:28:58Z</cp:lastPrinted>
  <dcterms:created xsi:type="dcterms:W3CDTF">2017-01-27T15:03:45Z</dcterms:created>
  <dcterms:modified xsi:type="dcterms:W3CDTF">2017-09-27T17:29:03Z</dcterms:modified>
</cp:coreProperties>
</file>