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7" r:id="rId3"/>
    <p:sldId id="258" r:id="rId4"/>
    <p:sldId id="272" r:id="rId5"/>
    <p:sldId id="271" r:id="rId6"/>
    <p:sldId id="257" r:id="rId7"/>
    <p:sldId id="268" r:id="rId8"/>
    <p:sldId id="259" r:id="rId9"/>
    <p:sldId id="260" r:id="rId10"/>
    <p:sldId id="261" r:id="rId11"/>
    <p:sldId id="263" r:id="rId12"/>
    <p:sldId id="266" r:id="rId13"/>
    <p:sldId id="265" r:id="rId14"/>
    <p:sldId id="270" r:id="rId15"/>
    <p:sldId id="273" r:id="rId16"/>
    <p:sldId id="269" r:id="rId17"/>
    <p:sldId id="275" r:id="rId18"/>
    <p:sldId id="274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52" autoAdjust="0"/>
    <p:restoredTop sz="94660"/>
  </p:normalViewPr>
  <p:slideViewPr>
    <p:cSldViewPr>
      <p:cViewPr varScale="1">
        <p:scale>
          <a:sx n="59" d="100"/>
          <a:sy n="59" d="100"/>
        </p:scale>
        <p:origin x="102" y="4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12/9/2016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12/9/2016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12/9/2016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12/9/2016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12/9/2016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12/9/2016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12/9/2016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12/9/2016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12/9/2016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12/9/2016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12/9/2016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12/9/2016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12/9/2016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12/9/2016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12/9/2016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12/9/2016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12/9/2016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12/9/2016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www.cbsd.org/domain/477" TargetMode="Externa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Student leadership board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Workshop: 12.9.16~~TOPIC: Action planning &amp; DELEGATING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3533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STEP 4—REFINE TASK 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981200"/>
            <a:ext cx="6477000" cy="3581400"/>
          </a:xfrm>
        </p:spPr>
        <p:txBody>
          <a:bodyPr/>
          <a:lstStyle/>
          <a:p>
            <a:r>
              <a:rPr lang="en-US" dirty="0"/>
              <a:t>LOOK For REDUNDANCIES</a:t>
            </a:r>
          </a:p>
          <a:p>
            <a:r>
              <a:rPr lang="en-US" dirty="0"/>
              <a:t>BUILD IN REMINDERS </a:t>
            </a:r>
          </a:p>
          <a:p>
            <a:r>
              <a:rPr lang="en-US" dirty="0"/>
              <a:t>SOLICIT FEEDBACK FROM PEOPLE WHO HAVE RUN SIMILAR EVENTS</a:t>
            </a:r>
          </a:p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1524000"/>
            <a:ext cx="2271499" cy="3311525"/>
          </a:xfrm>
        </p:spPr>
      </p:pic>
    </p:spTree>
    <p:extLst>
      <p:ext uri="{BB962C8B-B14F-4D97-AF65-F5344CB8AC3E}">
        <p14:creationId xmlns:p14="http://schemas.microsoft.com/office/powerpoint/2010/main" val="39984885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STEP 5—ASSIGN TARGET COMPLETION DATES AND DEADLINES TO TASKS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981200"/>
            <a:ext cx="6477000" cy="3581400"/>
          </a:xfrm>
        </p:spPr>
        <p:txBody>
          <a:bodyPr/>
          <a:lstStyle/>
          <a:p>
            <a:r>
              <a:rPr lang="en-US" dirty="0"/>
              <a:t>TARGET COMPLETION DATES—NICE TO HAVE DONE BY</a:t>
            </a:r>
          </a:p>
          <a:p>
            <a:r>
              <a:rPr lang="en-US" dirty="0"/>
              <a:t>BE GENEROUS WITH TARGET COMPLETION DATES</a:t>
            </a:r>
          </a:p>
          <a:p>
            <a:r>
              <a:rPr lang="en-US" dirty="0"/>
              <a:t>DEADLINES—MUST BE DONE BY</a:t>
            </a:r>
          </a:p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762" y="1981200"/>
            <a:ext cx="3986848" cy="3311525"/>
          </a:xfrm>
        </p:spPr>
      </p:pic>
    </p:spTree>
    <p:extLst>
      <p:ext uri="{BB962C8B-B14F-4D97-AF65-F5344CB8AC3E}">
        <p14:creationId xmlns:p14="http://schemas.microsoft.com/office/powerpoint/2010/main" val="21075970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STEP 6—ASSIGN PEOPLE TO TASKS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981200"/>
            <a:ext cx="6477000" cy="3581400"/>
          </a:xfrm>
        </p:spPr>
        <p:txBody>
          <a:bodyPr/>
          <a:lstStyle/>
          <a:p>
            <a:r>
              <a:rPr lang="en-US" dirty="0"/>
              <a:t>THIS IS ALSO KNOW AS </a:t>
            </a:r>
            <a:r>
              <a:rPr lang="en-US" u="sng" dirty="0"/>
              <a:t>DELEGATING</a:t>
            </a:r>
          </a:p>
          <a:p>
            <a:r>
              <a:rPr lang="en-US" dirty="0"/>
              <a:t>Will you allow people to </a:t>
            </a:r>
            <a:r>
              <a:rPr lang="en-US" u="sng" dirty="0"/>
              <a:t>sign  up </a:t>
            </a:r>
            <a:r>
              <a:rPr lang="en-US" dirty="0"/>
              <a:t>for tasks?</a:t>
            </a:r>
          </a:p>
          <a:p>
            <a:pPr lvl="1"/>
            <a:r>
              <a:rPr lang="en-US" dirty="0"/>
              <a:t>Advantages</a:t>
            </a:r>
          </a:p>
          <a:p>
            <a:pPr lvl="1"/>
            <a:r>
              <a:rPr lang="en-US" dirty="0"/>
              <a:t>Disadvantages</a:t>
            </a:r>
          </a:p>
          <a:p>
            <a:pPr lvl="1"/>
            <a:r>
              <a:rPr lang="en-US" dirty="0"/>
              <a:t>Online sign up options</a:t>
            </a:r>
          </a:p>
          <a:p>
            <a:r>
              <a:rPr lang="en-US" dirty="0"/>
              <a:t>Think about how you will hold people accountable</a:t>
            </a:r>
          </a:p>
          <a:p>
            <a:endParaRPr lang="en-US" dirty="0"/>
          </a:p>
        </p:txBody>
      </p:sp>
      <p:pic>
        <p:nvPicPr>
          <p:cNvPr id="5" name="Content Placeholder 4" descr="2013-Fall Sociology-Accelerated - The Collaboratory"/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7315199" y="2063750"/>
            <a:ext cx="3712243" cy="3311525"/>
          </a:xfrm>
        </p:spPr>
      </p:pic>
    </p:spTree>
    <p:extLst>
      <p:ext uri="{BB962C8B-B14F-4D97-AF65-F5344CB8AC3E}">
        <p14:creationId xmlns:p14="http://schemas.microsoft.com/office/powerpoint/2010/main" val="20473375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STEP 7—REGULAR CHECK-INS &amp; REFLECTION ON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981200"/>
            <a:ext cx="6477000" cy="3581400"/>
          </a:xfrm>
        </p:spPr>
        <p:txBody>
          <a:bodyPr/>
          <a:lstStyle/>
          <a:p>
            <a:r>
              <a:rPr lang="en-US" dirty="0"/>
              <a:t>Progress monitoring</a:t>
            </a:r>
          </a:p>
          <a:p>
            <a:r>
              <a:rPr lang="en-US" dirty="0"/>
              <a:t>Adjusting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662" y="2063750"/>
            <a:ext cx="4497826" cy="3311525"/>
          </a:xfrm>
        </p:spPr>
      </p:pic>
    </p:spTree>
    <p:extLst>
      <p:ext uri="{BB962C8B-B14F-4D97-AF65-F5344CB8AC3E}">
        <p14:creationId xmlns:p14="http://schemas.microsoft.com/office/powerpoint/2010/main" val="26891783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Review of example action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981200"/>
            <a:ext cx="6477000" cy="35814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5" name="Content Placeholder 4" descr="example: with support - The Old Fire Station"/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6632575" y="3205162"/>
            <a:ext cx="3810000" cy="1028700"/>
          </a:xfrm>
        </p:spPr>
      </p:pic>
    </p:spTree>
    <p:extLst>
      <p:ext uri="{BB962C8B-B14F-4D97-AF65-F5344CB8AC3E}">
        <p14:creationId xmlns:p14="http://schemas.microsoft.com/office/powerpoint/2010/main" val="3373589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 action plan for your organization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981200"/>
            <a:ext cx="6477000" cy="3581400"/>
          </a:xfrm>
        </p:spPr>
        <p:txBody>
          <a:bodyPr/>
          <a:lstStyle/>
          <a:p>
            <a:r>
              <a:rPr lang="en-US" dirty="0"/>
              <a:t>COMPLETE STEP 3—BRAINSTORM PRELIMINARY TASK LIST</a:t>
            </a:r>
          </a:p>
          <a:p>
            <a:endParaRPr lang="en-US" dirty="0"/>
          </a:p>
          <a:p>
            <a:r>
              <a:rPr lang="en-US" dirty="0"/>
              <a:t>COMPLETE STEP 4—REFINE TASK LIST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662" y="2063750"/>
            <a:ext cx="4497826" cy="3311525"/>
          </a:xfrm>
        </p:spPr>
      </p:pic>
    </p:spTree>
    <p:extLst>
      <p:ext uri="{BB962C8B-B14F-4D97-AF65-F5344CB8AC3E}">
        <p14:creationId xmlns:p14="http://schemas.microsoft.com/office/powerpoint/2010/main" val="21244018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reminder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981200"/>
            <a:ext cx="6477000" cy="3581400"/>
          </a:xfrm>
        </p:spPr>
        <p:txBody>
          <a:bodyPr/>
          <a:lstStyle/>
          <a:p>
            <a:r>
              <a:rPr lang="en-US" dirty="0"/>
              <a:t>All Leadership presentations may be found on the CB West website, Under “Activities” &gt; “Student leadership Board”</a:t>
            </a:r>
          </a:p>
          <a:p>
            <a:r>
              <a:rPr lang="en-US" dirty="0">
                <a:hlinkClick r:id="rId2"/>
              </a:rPr>
              <a:t>http://www.cbsd.org/domain/477</a:t>
            </a:r>
            <a:r>
              <a:rPr lang="en-US" dirty="0"/>
              <a:t> </a:t>
            </a:r>
          </a:p>
          <a:p>
            <a:r>
              <a:rPr lang="en-US" dirty="0"/>
              <a:t>Please share what you’ve learned with your organization!</a:t>
            </a:r>
          </a:p>
        </p:txBody>
      </p:sp>
      <p:pic>
        <p:nvPicPr>
          <p:cNvPr id="5" name="Content Placeholder 4" descr="Friendly Reminder to Parents | Harris County Public Library"/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8077200" y="1981200"/>
            <a:ext cx="3174603" cy="3174603"/>
          </a:xfrm>
        </p:spPr>
      </p:pic>
    </p:spTree>
    <p:extLst>
      <p:ext uri="{BB962C8B-B14F-4D97-AF65-F5344CB8AC3E}">
        <p14:creationId xmlns:p14="http://schemas.microsoft.com/office/powerpoint/2010/main" val="29317528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Co-facilitator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981200"/>
            <a:ext cx="6477000" cy="3581400"/>
          </a:xfrm>
        </p:spPr>
        <p:txBody>
          <a:bodyPr/>
          <a:lstStyle/>
          <a:p>
            <a:r>
              <a:rPr lang="en-US" dirty="0"/>
              <a:t>Are you interested in co-facilitating an upcoming leadership training session with Dr. Caughie?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Content Placeholder 5" descr="Presenter Media is a low cost presentation subscription service. We ..."/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7680324" y="2209800"/>
            <a:ext cx="2911476" cy="2514600"/>
          </a:xfrm>
        </p:spPr>
      </p:pic>
    </p:spTree>
    <p:extLst>
      <p:ext uri="{BB962C8B-B14F-4D97-AF65-F5344CB8AC3E}">
        <p14:creationId xmlns:p14="http://schemas.microsoft.com/office/powerpoint/2010/main" val="27859412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ACTION ITEMS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81000" y="1981200"/>
            <a:ext cx="7391400" cy="35052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i="1" dirty="0"/>
              <a:t>1—Create an action plan for an upcoming event that your organization is running.  Email it to dr. Caughie for feedback </a:t>
            </a:r>
            <a:r>
              <a:rPr lang="en-US" i="1" dirty="0">
                <a:solidFill>
                  <a:srgbClr val="FF0000"/>
                </a:solidFill>
              </a:rPr>
              <a:t>(Prior to January 12)</a:t>
            </a:r>
          </a:p>
          <a:p>
            <a:pPr marL="0" indent="0">
              <a:buNone/>
            </a:pPr>
            <a:r>
              <a:rPr lang="en-US" i="1" dirty="0"/>
              <a:t>2—Send Dr. Caughie name ideas for Student Leadership Board  </a:t>
            </a:r>
            <a:r>
              <a:rPr lang="en-US" i="1" dirty="0">
                <a:solidFill>
                  <a:srgbClr val="FF0000"/>
                </a:solidFill>
              </a:rPr>
              <a:t>(on-going)</a:t>
            </a:r>
          </a:p>
          <a:p>
            <a:pPr marL="0" indent="0">
              <a:buNone/>
            </a:pPr>
            <a:r>
              <a:rPr lang="en-US" i="1" dirty="0"/>
              <a:t>3—Email Dr. Caughie feedback on this session </a:t>
            </a:r>
            <a:r>
              <a:rPr lang="en-US" i="1" dirty="0">
                <a:solidFill>
                  <a:srgbClr val="FF0000"/>
                </a:solidFill>
              </a:rPr>
              <a:t>(prior to January 12)</a:t>
            </a:r>
          </a:p>
          <a:p>
            <a:pPr marL="0" indent="0">
              <a:buNone/>
            </a:pPr>
            <a:r>
              <a:rPr lang="en-US" i="1" dirty="0"/>
              <a:t>4—Email Dr. Caughie with any needs your group has </a:t>
            </a:r>
            <a:r>
              <a:rPr lang="en-US" i="1" dirty="0">
                <a:solidFill>
                  <a:srgbClr val="FF0000"/>
                </a:solidFill>
              </a:rPr>
              <a:t>(on-going)</a:t>
            </a:r>
          </a:p>
          <a:p>
            <a:pPr marL="0" indent="0">
              <a:buNone/>
            </a:pPr>
            <a:r>
              <a:rPr lang="en-US" i="1" dirty="0"/>
              <a:t>5—Share what you learned in this session with your peers</a:t>
            </a:r>
            <a:r>
              <a:rPr lang="en-US" i="1" dirty="0">
                <a:solidFill>
                  <a:srgbClr val="FF0000"/>
                </a:solidFill>
              </a:rPr>
              <a:t> (on-going)</a:t>
            </a:r>
          </a:p>
          <a:p>
            <a:pPr marL="0" indent="0">
              <a:buNone/>
            </a:pPr>
            <a:r>
              <a:rPr lang="en-US" i="1" dirty="0"/>
              <a:t>6—Thoughts about Logo for STADIUM</a:t>
            </a:r>
          </a:p>
          <a:p>
            <a:pPr marL="0" indent="0">
              <a:buNone/>
            </a:pPr>
            <a:endParaRPr lang="en-US" i="1" dirty="0">
              <a:solidFill>
                <a:srgbClr val="FF0000"/>
              </a:solidFill>
            </a:endParaRPr>
          </a:p>
        </p:txBody>
      </p:sp>
      <p:pic>
        <p:nvPicPr>
          <p:cNvPr id="6" name="Content Placeholder 5" descr="action-clipart-action-hi.png"/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8229600" y="2362200"/>
            <a:ext cx="2661086" cy="2203450"/>
          </a:xfrm>
        </p:spPr>
      </p:pic>
    </p:spTree>
    <p:extLst>
      <p:ext uri="{BB962C8B-B14F-4D97-AF65-F5344CB8AC3E}">
        <p14:creationId xmlns:p14="http://schemas.microsoft.com/office/powerpoint/2010/main" val="106176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Meeting </a:t>
            </a:r>
            <a:r>
              <a:rPr lang="en-US" dirty="0" err="1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600200"/>
            <a:ext cx="5088714" cy="377438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1—REFLECTION ACTIVITY </a:t>
            </a:r>
          </a:p>
          <a:p>
            <a:r>
              <a:rPr lang="en-US" dirty="0"/>
              <a:t>2—WHAT MAKES FOR A SUCCESSFUL CLUB?</a:t>
            </a:r>
          </a:p>
          <a:p>
            <a:r>
              <a:rPr lang="en-US" dirty="0"/>
              <a:t>3—gallery walk</a:t>
            </a:r>
          </a:p>
          <a:p>
            <a:r>
              <a:rPr lang="en-US" dirty="0"/>
              <a:t>4—action planning &amp; delegating presentation</a:t>
            </a:r>
          </a:p>
          <a:p>
            <a:r>
              <a:rPr lang="en-US" dirty="0"/>
              <a:t>5—REVIEW OF Example action plan</a:t>
            </a:r>
          </a:p>
          <a:p>
            <a:r>
              <a:rPr lang="en-US" dirty="0"/>
              <a:t>6—Action plan for your organization activity</a:t>
            </a:r>
          </a:p>
          <a:p>
            <a:r>
              <a:rPr lang="en-US" dirty="0"/>
              <a:t>7—ACTION ITEMS</a:t>
            </a:r>
          </a:p>
        </p:txBody>
      </p:sp>
      <p:pic>
        <p:nvPicPr>
          <p:cNvPr id="6" name="Content Placeholder 5" descr="Wir haben unser Angebot an Seminaren rund um Ausbildungthemen ..."/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6632575" y="1981200"/>
            <a:ext cx="3810000" cy="2582862"/>
          </a:xfrm>
        </p:spPr>
      </p:pic>
    </p:spTree>
    <p:extLst>
      <p:ext uri="{BB962C8B-B14F-4D97-AF65-F5344CB8AC3E}">
        <p14:creationId xmlns:p14="http://schemas.microsoft.com/office/powerpoint/2010/main" val="2158368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REFLECTION ACTIVITY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676400"/>
            <a:ext cx="6477000" cy="3886200"/>
          </a:xfrm>
        </p:spPr>
        <p:txBody>
          <a:bodyPr>
            <a:noAutofit/>
          </a:bodyPr>
          <a:lstStyle/>
          <a:p>
            <a:r>
              <a:rPr lang="en-US" sz="4400" dirty="0"/>
              <a:t>Since our last meeting, what has your organization done and how have you advertised?</a:t>
            </a:r>
          </a:p>
        </p:txBody>
      </p:sp>
      <p:pic>
        <p:nvPicPr>
          <p:cNvPr id="5" name="Content Placeholder 4" descr="Mirror Contact For This Mirror French Romantic Antique Wall Mirror ..."/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7543800" y="1963737"/>
            <a:ext cx="3311525" cy="3311525"/>
          </a:xfrm>
        </p:spPr>
      </p:pic>
    </p:spTree>
    <p:extLst>
      <p:ext uri="{BB962C8B-B14F-4D97-AF65-F5344CB8AC3E}">
        <p14:creationId xmlns:p14="http://schemas.microsoft.com/office/powerpoint/2010/main" val="1467826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INDICATORS OF SUCCESS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676400"/>
            <a:ext cx="6477000" cy="3886200"/>
          </a:xfrm>
        </p:spPr>
        <p:txBody>
          <a:bodyPr>
            <a:noAutofit/>
          </a:bodyPr>
          <a:lstStyle/>
          <a:p>
            <a:r>
              <a:rPr lang="en-US" sz="4400" dirty="0"/>
              <a:t>What makes for a successful club?</a:t>
            </a:r>
          </a:p>
        </p:txBody>
      </p:sp>
      <p:pic>
        <p:nvPicPr>
          <p:cNvPr id="8" name="Content Placeholder 7" descr="Blue_Prints_to_Success_3.JPG"/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7089774" y="2438400"/>
            <a:ext cx="3806825" cy="2514599"/>
          </a:xfrm>
        </p:spPr>
      </p:pic>
    </p:spTree>
    <p:extLst>
      <p:ext uri="{BB962C8B-B14F-4D97-AF65-F5344CB8AC3E}">
        <p14:creationId xmlns:p14="http://schemas.microsoft.com/office/powerpoint/2010/main" val="3823023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GALLERY WALK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676400"/>
            <a:ext cx="6477000" cy="3886200"/>
          </a:xfrm>
        </p:spPr>
        <p:txBody>
          <a:bodyPr>
            <a:noAutofit/>
          </a:bodyPr>
          <a:lstStyle/>
          <a:p>
            <a:r>
              <a:rPr lang="en-US" sz="4400" dirty="0"/>
              <a:t>Read each scenario and give ONE piece of advice</a:t>
            </a:r>
          </a:p>
        </p:txBody>
      </p:sp>
      <p:pic>
        <p:nvPicPr>
          <p:cNvPr id="6" name="Content Placeholder 5" descr="Image attributed to: http://www.openclipart.org"/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7528687" y="2814256"/>
            <a:ext cx="2017776" cy="1810512"/>
          </a:xfrm>
        </p:spPr>
      </p:pic>
    </p:spTree>
    <p:extLst>
      <p:ext uri="{BB962C8B-B14F-4D97-AF65-F5344CB8AC3E}">
        <p14:creationId xmlns:p14="http://schemas.microsoft.com/office/powerpoint/2010/main" val="3599054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Action planning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600200"/>
            <a:ext cx="5088714" cy="377438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1—recap pertinent information: (Date, Location, people, budget)</a:t>
            </a:r>
          </a:p>
          <a:p>
            <a:r>
              <a:rPr lang="en-US" dirty="0"/>
              <a:t>2—</a:t>
            </a:r>
            <a:r>
              <a:rPr lang="en-US" dirty="0" err="1"/>
              <a:t>DETErMINE</a:t>
            </a:r>
            <a:r>
              <a:rPr lang="en-US" dirty="0"/>
              <a:t> LEADERSHIP ROLES</a:t>
            </a:r>
          </a:p>
          <a:p>
            <a:r>
              <a:rPr lang="en-US" dirty="0"/>
              <a:t>3—BRAINSTORM PRELIMINARY TASK LIST</a:t>
            </a:r>
          </a:p>
          <a:p>
            <a:r>
              <a:rPr lang="en-US" dirty="0"/>
              <a:t>4—REFINE TASK LIST</a:t>
            </a:r>
          </a:p>
          <a:p>
            <a:r>
              <a:rPr lang="en-US" dirty="0"/>
              <a:t>5—ASSIGN TARGET COMPLETION DATES &amp; DEADLINES TO TASKS</a:t>
            </a:r>
          </a:p>
          <a:p>
            <a:r>
              <a:rPr lang="en-US" dirty="0"/>
              <a:t>6—ASSIGN PEOPLE TO TASKS</a:t>
            </a:r>
          </a:p>
          <a:p>
            <a:r>
              <a:rPr lang="en-US" dirty="0"/>
              <a:t>7—REGULAR CHECK-INS AND REFLECTIONS ON PLAN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6999" y="2443924"/>
            <a:ext cx="3121152" cy="2551176"/>
          </a:xfrm>
        </p:spPr>
      </p:pic>
    </p:spTree>
    <p:extLst>
      <p:ext uri="{BB962C8B-B14F-4D97-AF65-F5344CB8AC3E}">
        <p14:creationId xmlns:p14="http://schemas.microsoft.com/office/powerpoint/2010/main" val="4170525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STEP 1—RECAP PERTINENT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676400"/>
            <a:ext cx="6477000" cy="3886200"/>
          </a:xfrm>
        </p:spPr>
        <p:txBody>
          <a:bodyPr/>
          <a:lstStyle/>
          <a:p>
            <a:r>
              <a:rPr lang="en-US" dirty="0"/>
              <a:t>Date (Known or TBD)</a:t>
            </a:r>
          </a:p>
          <a:p>
            <a:r>
              <a:rPr lang="en-US" dirty="0"/>
              <a:t>Location (KNOWN or TBD)</a:t>
            </a:r>
          </a:p>
          <a:p>
            <a:r>
              <a:rPr lang="en-US" dirty="0"/>
              <a:t>Budget (BALLPARK or TBD)</a:t>
            </a:r>
          </a:p>
          <a:p>
            <a:r>
              <a:rPr lang="en-US" dirty="0"/>
              <a:t>People:</a:t>
            </a:r>
          </a:p>
          <a:p>
            <a:pPr lvl="1"/>
            <a:r>
              <a:rPr lang="en-US" dirty="0"/>
              <a:t>Chairperson / chair people</a:t>
            </a:r>
          </a:p>
          <a:p>
            <a:pPr lvl="1"/>
            <a:r>
              <a:rPr lang="en-US" dirty="0"/>
              <a:t>Target audience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2286000"/>
            <a:ext cx="2738165" cy="2302559"/>
          </a:xfrm>
        </p:spPr>
      </p:pic>
    </p:spTree>
    <p:extLst>
      <p:ext uri="{BB962C8B-B14F-4D97-AF65-F5344CB8AC3E}">
        <p14:creationId xmlns:p14="http://schemas.microsoft.com/office/powerpoint/2010/main" val="30914104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STEP 2—DETERMINE LEADERSHIP ROLES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676400"/>
            <a:ext cx="6477000" cy="3886200"/>
          </a:xfrm>
        </p:spPr>
        <p:txBody>
          <a:bodyPr/>
          <a:lstStyle/>
          <a:p>
            <a:r>
              <a:rPr lang="en-US" dirty="0"/>
              <a:t>Which adult is lead contact?</a:t>
            </a:r>
          </a:p>
          <a:p>
            <a:r>
              <a:rPr lang="en-US" dirty="0"/>
              <a:t>Will you have a chairperson?</a:t>
            </a:r>
          </a:p>
          <a:p>
            <a:r>
              <a:rPr lang="en-US" dirty="0"/>
              <a:t>To whom will the chairperson report?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136" y="2063750"/>
            <a:ext cx="4276877" cy="3311525"/>
          </a:xfrm>
        </p:spPr>
      </p:pic>
    </p:spTree>
    <p:extLst>
      <p:ext uri="{BB962C8B-B14F-4D97-AF65-F5344CB8AC3E}">
        <p14:creationId xmlns:p14="http://schemas.microsoft.com/office/powerpoint/2010/main" val="10359296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STEP 3—BRAINSTORM PRELIMINARY TASK 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981200"/>
            <a:ext cx="6477000" cy="3581400"/>
          </a:xfrm>
        </p:spPr>
        <p:txBody>
          <a:bodyPr/>
          <a:lstStyle/>
          <a:p>
            <a:r>
              <a:rPr lang="en-US" dirty="0"/>
              <a:t>JOT EVERYTHING DOWN THAT NEEDS TO BE DONE</a:t>
            </a:r>
          </a:p>
          <a:p>
            <a:r>
              <a:rPr lang="en-US" dirty="0"/>
              <a:t>DON’T WORRY ABOUT THE ORDER AT THIS POINT</a:t>
            </a:r>
          </a:p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317" y="1676400"/>
            <a:ext cx="4415366" cy="3311525"/>
          </a:xfrm>
        </p:spPr>
      </p:pic>
    </p:spTree>
    <p:extLst>
      <p:ext uri="{BB962C8B-B14F-4D97-AF65-F5344CB8AC3E}">
        <p14:creationId xmlns:p14="http://schemas.microsoft.com/office/powerpoint/2010/main" val="35995869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189</TotalTime>
  <Words>452</Words>
  <Application>Microsoft Office PowerPoint</Application>
  <PresentationFormat>Widescreen</PresentationFormat>
  <Paragraphs>74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Impact</vt:lpstr>
      <vt:lpstr>Main Event</vt:lpstr>
      <vt:lpstr>Student leadership board</vt:lpstr>
      <vt:lpstr>Meeting agenDa</vt:lpstr>
      <vt:lpstr>REFLECTION ACTIVITY</vt:lpstr>
      <vt:lpstr>INDICATORS OF SUCCESS</vt:lpstr>
      <vt:lpstr>GALLERY WALK</vt:lpstr>
      <vt:lpstr>Action planning steps</vt:lpstr>
      <vt:lpstr>STEP 1—RECAP PERTINENT INFORMATION</vt:lpstr>
      <vt:lpstr>STEP 2—DETERMINE LEADERSHIP ROLES</vt:lpstr>
      <vt:lpstr>STEP 3—BRAINSTORM PRELIMINARY TASK LIST</vt:lpstr>
      <vt:lpstr>STEP 4—REFINE TASK LIST</vt:lpstr>
      <vt:lpstr>STEP 5—ASSIGN TARGET COMPLETION DATES AND DEADLINES TO TASKS</vt:lpstr>
      <vt:lpstr>STEP 6—ASSIGN PEOPLE TO TASKS</vt:lpstr>
      <vt:lpstr>STEP 7—REGULAR CHECK-INS &amp; REFLECTION ON PLAN</vt:lpstr>
      <vt:lpstr>Review of example action plan</vt:lpstr>
      <vt:lpstr>AN action plan for your organization</vt:lpstr>
      <vt:lpstr>reminder</vt:lpstr>
      <vt:lpstr>Co-facilitator</vt:lpstr>
      <vt:lpstr>ACTION ITEMS</vt:lpstr>
    </vt:vector>
  </TitlesOfParts>
  <Company>CENTRAL BUCKS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Action planning workshop</dc:title>
  <dc:creator>CAUGHIE, BRIAN</dc:creator>
  <cp:lastModifiedBy>CAUGHIE, BRIAN</cp:lastModifiedBy>
  <cp:revision>17</cp:revision>
  <dcterms:created xsi:type="dcterms:W3CDTF">2015-12-11T18:59:08Z</dcterms:created>
  <dcterms:modified xsi:type="dcterms:W3CDTF">2016-12-09T15:14:22Z</dcterms:modified>
</cp:coreProperties>
</file>