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256" r:id="rId2"/>
    <p:sldId id="267" r:id="rId3"/>
    <p:sldId id="258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69" r:id="rId17"/>
    <p:sldId id="275" r:id="rId18"/>
    <p:sldId id="274" r:id="rId19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2" autoAdjust="0"/>
    <p:restoredTop sz="94660"/>
  </p:normalViewPr>
  <p:slideViewPr>
    <p:cSldViewPr>
      <p:cViewPr varScale="1">
        <p:scale>
          <a:sx n="72" d="100"/>
          <a:sy n="72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354E8-2897-40F6-ABD7-C7B4E303827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15845-7F10-4B79-AE7A-185282B1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0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bsd.org/domain/477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leadership 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Workshop: 3.9.17~~TOPIC: Student activities Fair and homecoming carnival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5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2—DETERMINE LEADERSHIP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6477000" cy="3886200"/>
          </a:xfrm>
        </p:spPr>
        <p:txBody>
          <a:bodyPr/>
          <a:lstStyle/>
          <a:p>
            <a:r>
              <a:rPr lang="en-US" dirty="0"/>
              <a:t>Which adult is lead contact?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Will you have a chairperson?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whom will the chairperson report?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36" y="2063750"/>
            <a:ext cx="4276877" cy="3311525"/>
          </a:xfrm>
        </p:spPr>
      </p:pic>
    </p:spTree>
    <p:extLst>
      <p:ext uri="{BB962C8B-B14F-4D97-AF65-F5344CB8AC3E}">
        <p14:creationId xmlns:p14="http://schemas.microsoft.com/office/powerpoint/2010/main" val="271083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3—BRAINSTORM PRELIMINARY TASK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6477000" cy="3581400"/>
          </a:xfrm>
        </p:spPr>
        <p:txBody>
          <a:bodyPr/>
          <a:lstStyle/>
          <a:p>
            <a:r>
              <a:rPr lang="en-US" dirty="0"/>
              <a:t>JOT EVERYTHING DOWN THAT NEEDS TO BE DONE</a:t>
            </a:r>
          </a:p>
          <a:p>
            <a:r>
              <a:rPr lang="en-US" dirty="0"/>
              <a:t>DON’T WORRY ABOUT THE ORDER AT THIS POINT</a:t>
            </a:r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17" y="1676400"/>
            <a:ext cx="4415366" cy="3311525"/>
          </a:xfrm>
        </p:spPr>
      </p:pic>
    </p:spTree>
    <p:extLst>
      <p:ext uri="{BB962C8B-B14F-4D97-AF65-F5344CB8AC3E}">
        <p14:creationId xmlns:p14="http://schemas.microsoft.com/office/powerpoint/2010/main" val="55913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4—REFINE TASK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6477000" cy="3581400"/>
          </a:xfrm>
        </p:spPr>
        <p:txBody>
          <a:bodyPr/>
          <a:lstStyle/>
          <a:p>
            <a:r>
              <a:rPr lang="en-US" dirty="0"/>
              <a:t>LOOK For REDUNDANCIES</a:t>
            </a:r>
          </a:p>
          <a:p>
            <a:r>
              <a:rPr lang="en-US" dirty="0"/>
              <a:t>BUILD IN REMINDERS </a:t>
            </a:r>
          </a:p>
          <a:p>
            <a:r>
              <a:rPr lang="en-US" dirty="0"/>
              <a:t>SOLICIT FEEDBACK FROM PEOPLE WHO HAVE RUN SIMILAR EVENTS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524000"/>
            <a:ext cx="2271499" cy="3311525"/>
          </a:xfrm>
        </p:spPr>
      </p:pic>
    </p:spTree>
    <p:extLst>
      <p:ext uri="{BB962C8B-B14F-4D97-AF65-F5344CB8AC3E}">
        <p14:creationId xmlns:p14="http://schemas.microsoft.com/office/powerpoint/2010/main" val="2497979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5—ASSIGN TARGET COMPLETION DATES AND DEADLINES TO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6477000" cy="3581400"/>
          </a:xfrm>
        </p:spPr>
        <p:txBody>
          <a:bodyPr/>
          <a:lstStyle/>
          <a:p>
            <a:r>
              <a:rPr lang="en-US" dirty="0"/>
              <a:t>TARGET COMPLETION DATES—NICE TO HAVE DONE BY</a:t>
            </a:r>
          </a:p>
          <a:p>
            <a:r>
              <a:rPr lang="en-US" dirty="0"/>
              <a:t>BE GENEROUS WITH TARGET COMPLETION DATES</a:t>
            </a:r>
          </a:p>
          <a:p>
            <a:r>
              <a:rPr lang="en-US" dirty="0"/>
              <a:t>DEADLINES—MUST BE DONE BY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62" y="1981200"/>
            <a:ext cx="3986848" cy="3311525"/>
          </a:xfrm>
        </p:spPr>
      </p:pic>
    </p:spTree>
    <p:extLst>
      <p:ext uri="{BB962C8B-B14F-4D97-AF65-F5344CB8AC3E}">
        <p14:creationId xmlns:p14="http://schemas.microsoft.com/office/powerpoint/2010/main" val="371601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6—ASSIGN PEOPLE TO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6477000" cy="3581400"/>
          </a:xfrm>
        </p:spPr>
        <p:txBody>
          <a:bodyPr/>
          <a:lstStyle/>
          <a:p>
            <a:r>
              <a:rPr lang="en-US" dirty="0"/>
              <a:t>THIS IS ALSO KNOW AS </a:t>
            </a:r>
            <a:r>
              <a:rPr lang="en-US" u="sng" dirty="0"/>
              <a:t>DELEGATING</a:t>
            </a:r>
          </a:p>
          <a:p>
            <a:r>
              <a:rPr lang="en-US" dirty="0"/>
              <a:t>Will you allow people to </a:t>
            </a:r>
            <a:r>
              <a:rPr lang="en-US" u="sng" dirty="0"/>
              <a:t>sign  up </a:t>
            </a:r>
            <a:r>
              <a:rPr lang="en-US" dirty="0"/>
              <a:t>for tasks?</a:t>
            </a:r>
          </a:p>
          <a:p>
            <a:pPr lvl="1"/>
            <a:r>
              <a:rPr lang="en-US" dirty="0"/>
              <a:t>Advantages</a:t>
            </a:r>
          </a:p>
          <a:p>
            <a:pPr lvl="1"/>
            <a:r>
              <a:rPr lang="en-US" dirty="0"/>
              <a:t>Disadvantages</a:t>
            </a:r>
          </a:p>
          <a:p>
            <a:pPr lvl="1"/>
            <a:r>
              <a:rPr lang="en-US" dirty="0"/>
              <a:t>Online sign up options</a:t>
            </a:r>
          </a:p>
          <a:p>
            <a:r>
              <a:rPr lang="en-US" dirty="0"/>
              <a:t>Think about how you will hold people accountable</a:t>
            </a:r>
          </a:p>
          <a:p>
            <a:endParaRPr lang="en-US" dirty="0"/>
          </a:p>
        </p:txBody>
      </p:sp>
      <p:pic>
        <p:nvPicPr>
          <p:cNvPr id="5" name="Content Placeholder 4" descr="2013-Fall Sociology-Accelerated - The Collaboratory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315199" y="2063750"/>
            <a:ext cx="3712243" cy="3311525"/>
          </a:xfrm>
        </p:spPr>
      </p:pic>
    </p:spTree>
    <p:extLst>
      <p:ext uri="{BB962C8B-B14F-4D97-AF65-F5344CB8AC3E}">
        <p14:creationId xmlns:p14="http://schemas.microsoft.com/office/powerpoint/2010/main" val="4202738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7—REGULAR CHECK-INS &amp; REFLECTION 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6477000" cy="3581400"/>
          </a:xfrm>
        </p:spPr>
        <p:txBody>
          <a:bodyPr/>
          <a:lstStyle/>
          <a:p>
            <a:r>
              <a:rPr lang="en-US" dirty="0"/>
              <a:t>Progress monitoring</a:t>
            </a:r>
          </a:p>
          <a:p>
            <a:r>
              <a:rPr lang="en-US" dirty="0"/>
              <a:t>Adjusting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62" y="2063750"/>
            <a:ext cx="4497826" cy="3311525"/>
          </a:xfrm>
        </p:spPr>
      </p:pic>
    </p:spTree>
    <p:extLst>
      <p:ext uri="{BB962C8B-B14F-4D97-AF65-F5344CB8AC3E}">
        <p14:creationId xmlns:p14="http://schemas.microsoft.com/office/powerpoint/2010/main" val="1707200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6477000" cy="3581400"/>
          </a:xfrm>
        </p:spPr>
        <p:txBody>
          <a:bodyPr/>
          <a:lstStyle/>
          <a:p>
            <a:r>
              <a:rPr lang="en-US" dirty="0"/>
              <a:t>All Leadership presentations may be found on the CB West website, Under “Activities” &gt; “Student leadership Board”</a:t>
            </a:r>
          </a:p>
          <a:p>
            <a:r>
              <a:rPr lang="en-US" dirty="0">
                <a:hlinkClick r:id="rId2"/>
              </a:rPr>
              <a:t>http://www.cbsd.org/domain/477</a:t>
            </a:r>
            <a:r>
              <a:rPr lang="en-US" dirty="0"/>
              <a:t> </a:t>
            </a:r>
          </a:p>
          <a:p>
            <a:r>
              <a:rPr lang="en-US" dirty="0"/>
              <a:t>Please share what you’ve learned with your organization!</a:t>
            </a:r>
          </a:p>
        </p:txBody>
      </p:sp>
      <p:pic>
        <p:nvPicPr>
          <p:cNvPr id="5" name="Content Placeholder 4" descr="Friendly Reminder to Parents | Harris County Public Library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077200" y="1981200"/>
            <a:ext cx="3174603" cy="3174603"/>
          </a:xfrm>
        </p:spPr>
      </p:pic>
    </p:spTree>
    <p:extLst>
      <p:ext uri="{BB962C8B-B14F-4D97-AF65-F5344CB8AC3E}">
        <p14:creationId xmlns:p14="http://schemas.microsoft.com/office/powerpoint/2010/main" val="293175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Co-facilitator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6477000" cy="3581400"/>
          </a:xfrm>
        </p:spPr>
        <p:txBody>
          <a:bodyPr/>
          <a:lstStyle/>
          <a:p>
            <a:r>
              <a:rPr lang="en-US" dirty="0"/>
              <a:t>Are you interested in co-facilitating an upcoming leadership training session with Dr. Caughie?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Presenter Media is a low cost presentation subscription service. We ...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680324" y="2209800"/>
            <a:ext cx="2911476" cy="2514600"/>
          </a:xfrm>
        </p:spPr>
      </p:pic>
    </p:spTree>
    <p:extLst>
      <p:ext uri="{BB962C8B-B14F-4D97-AF65-F5344CB8AC3E}">
        <p14:creationId xmlns:p14="http://schemas.microsoft.com/office/powerpoint/2010/main" val="2785941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981200"/>
            <a:ext cx="7391400" cy="3505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1—Send Dr. Caughie name ideas for Student Leadership Board  </a:t>
            </a:r>
            <a:r>
              <a:rPr lang="en-US" i="1" dirty="0">
                <a:solidFill>
                  <a:srgbClr val="FF0000"/>
                </a:solidFill>
              </a:rPr>
              <a:t>(on-going)</a:t>
            </a:r>
          </a:p>
          <a:p>
            <a:pPr marL="0" indent="0">
              <a:buNone/>
            </a:pPr>
            <a:r>
              <a:rPr lang="en-US" i="1" dirty="0"/>
              <a:t>2—Email Dr. Caughie feedback on this session </a:t>
            </a:r>
            <a:r>
              <a:rPr lang="en-US" i="1" dirty="0">
                <a:solidFill>
                  <a:srgbClr val="FF0000"/>
                </a:solidFill>
              </a:rPr>
              <a:t>(prior to </a:t>
            </a:r>
            <a:r>
              <a:rPr lang="en-US" i="1" dirty="0" err="1">
                <a:solidFill>
                  <a:srgbClr val="FF0000"/>
                </a:solidFill>
              </a:rPr>
              <a:t>april</a:t>
            </a:r>
            <a:r>
              <a:rPr lang="en-US" i="1" dirty="0">
                <a:solidFill>
                  <a:srgbClr val="FF0000"/>
                </a:solidFill>
              </a:rPr>
              <a:t> 27)</a:t>
            </a:r>
          </a:p>
          <a:p>
            <a:pPr marL="0" indent="0">
              <a:buNone/>
            </a:pPr>
            <a:r>
              <a:rPr lang="en-US" i="1" dirty="0"/>
              <a:t>3—Email Dr. Caughie with any needs your group has </a:t>
            </a:r>
            <a:r>
              <a:rPr lang="en-US" i="1" dirty="0">
                <a:solidFill>
                  <a:srgbClr val="FF0000"/>
                </a:solidFill>
              </a:rPr>
              <a:t>(on-going)</a:t>
            </a:r>
          </a:p>
          <a:p>
            <a:pPr marL="0" indent="0">
              <a:buNone/>
            </a:pPr>
            <a:r>
              <a:rPr lang="en-US" i="1" dirty="0"/>
              <a:t>4—Share what you learned in this session with your peers</a:t>
            </a:r>
            <a:r>
              <a:rPr lang="en-US" i="1" dirty="0">
                <a:solidFill>
                  <a:srgbClr val="FF0000"/>
                </a:solidFill>
              </a:rPr>
              <a:t> (on-going)</a:t>
            </a:r>
          </a:p>
          <a:p>
            <a:pPr marL="0" indent="0">
              <a:buNone/>
            </a:pPr>
            <a:r>
              <a:rPr lang="en-US" i="1" dirty="0"/>
              <a:t>5—CONNECT WITH BAILEY IF YOU’RE INTERSTED IN HELPING WITH the unity project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action-clipart-action-hi.pn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229600" y="2362200"/>
            <a:ext cx="2661086" cy="2203450"/>
          </a:xfrm>
        </p:spPr>
      </p:pic>
    </p:spTree>
    <p:extLst>
      <p:ext uri="{BB962C8B-B14F-4D97-AF65-F5344CB8AC3E}">
        <p14:creationId xmlns:p14="http://schemas.microsoft.com/office/powerpoint/2010/main" val="10617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</a:t>
            </a:r>
            <a:r>
              <a:rPr lang="en-US" dirty="0" err="1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5088714" cy="3774385"/>
          </a:xfrm>
        </p:spPr>
        <p:txBody>
          <a:bodyPr>
            <a:normAutofit/>
          </a:bodyPr>
          <a:lstStyle/>
          <a:p>
            <a:r>
              <a:rPr lang="en-US" dirty="0"/>
              <a:t>1—let’s refresh our memories!</a:t>
            </a:r>
          </a:p>
          <a:p>
            <a:r>
              <a:rPr lang="en-US" dirty="0"/>
              <a:t>2—Shooting for the stars</a:t>
            </a:r>
          </a:p>
          <a:p>
            <a:r>
              <a:rPr lang="en-US" dirty="0"/>
              <a:t>3—coming back to reality</a:t>
            </a:r>
          </a:p>
          <a:p>
            <a:r>
              <a:rPr lang="en-US" dirty="0"/>
              <a:t>4—Action Plan: Student activities fair</a:t>
            </a:r>
          </a:p>
          <a:p>
            <a:r>
              <a:rPr lang="en-US" dirty="0"/>
              <a:t>5—ACTION ITEMS</a:t>
            </a:r>
          </a:p>
        </p:txBody>
      </p:sp>
      <p:pic>
        <p:nvPicPr>
          <p:cNvPr id="6" name="Content Placeholder 5" descr="Wir haben unser Angebot an Seminaren rund um Ausbildungthemen ...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632575" y="1981200"/>
            <a:ext cx="3810000" cy="2582862"/>
          </a:xfrm>
        </p:spPr>
      </p:pic>
    </p:spTree>
    <p:extLst>
      <p:ext uri="{BB962C8B-B14F-4D97-AF65-F5344CB8AC3E}">
        <p14:creationId xmlns:p14="http://schemas.microsoft.com/office/powerpoint/2010/main" val="215836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REFRESHING OUR MEMORIES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6858000" cy="3675062"/>
          </a:xfrm>
        </p:spPr>
        <p:txBody>
          <a:bodyPr>
            <a:noAutofit/>
          </a:bodyPr>
          <a:lstStyle/>
          <a:p>
            <a:r>
              <a:rPr lang="en-US" sz="3600" dirty="0"/>
              <a:t>What do you remember about past student activities fairs?</a:t>
            </a:r>
          </a:p>
          <a:p>
            <a:r>
              <a:rPr lang="en-US" sz="3600" dirty="0"/>
              <a:t>What do you remember about past homecoming carnivals?</a:t>
            </a:r>
          </a:p>
        </p:txBody>
      </p:sp>
      <p:pic>
        <p:nvPicPr>
          <p:cNvPr id="6" name="Content Placeholder 5" descr="MrsNussle - 5th grade &lt;strong&gt;memories&lt;/strong&gt;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077200" y="2218531"/>
            <a:ext cx="3200400" cy="2438400"/>
          </a:xfrm>
        </p:spPr>
      </p:pic>
    </p:spTree>
    <p:extLst>
      <p:ext uri="{BB962C8B-B14F-4D97-AF65-F5344CB8AC3E}">
        <p14:creationId xmlns:p14="http://schemas.microsoft.com/office/powerpoint/2010/main" val="146782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Shooting for the 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6858000" cy="3675062"/>
          </a:xfrm>
        </p:spPr>
        <p:txBody>
          <a:bodyPr>
            <a:noAutofit/>
          </a:bodyPr>
          <a:lstStyle/>
          <a:p>
            <a:r>
              <a:rPr lang="en-US" sz="3600" dirty="0"/>
              <a:t>Work with a partner</a:t>
            </a:r>
          </a:p>
          <a:p>
            <a:r>
              <a:rPr lang="en-US" sz="3600" i="1" dirty="0"/>
              <a:t>What would the ideal student activities fair look like?</a:t>
            </a:r>
          </a:p>
          <a:p>
            <a:r>
              <a:rPr lang="en-US" sz="3600" i="1" dirty="0"/>
              <a:t>What would the ideal homecoming carnival look like?</a:t>
            </a:r>
          </a:p>
        </p:txBody>
      </p:sp>
      <p:pic>
        <p:nvPicPr>
          <p:cNvPr id="6" name="Content Placeholder 5" descr="Notify RSS Backlinks Source Print Export (PDF)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077200" y="2057400"/>
            <a:ext cx="2930525" cy="2590800"/>
          </a:xfrm>
        </p:spPr>
      </p:pic>
    </p:spTree>
    <p:extLst>
      <p:ext uri="{BB962C8B-B14F-4D97-AF65-F5344CB8AC3E}">
        <p14:creationId xmlns:p14="http://schemas.microsoft.com/office/powerpoint/2010/main" val="43565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COMING Back to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6858000" cy="3675062"/>
          </a:xfrm>
        </p:spPr>
        <p:txBody>
          <a:bodyPr>
            <a:noAutofit/>
          </a:bodyPr>
          <a:lstStyle/>
          <a:p>
            <a:r>
              <a:rPr lang="en-US" sz="3600" dirty="0"/>
              <a:t>Work individually</a:t>
            </a:r>
          </a:p>
          <a:p>
            <a:r>
              <a:rPr lang="en-US" sz="3600" i="1" dirty="0"/>
              <a:t>What is realistic?</a:t>
            </a:r>
          </a:p>
          <a:p>
            <a:r>
              <a:rPr lang="en-US" sz="3600" i="1" dirty="0"/>
              <a:t>What is doable?</a:t>
            </a:r>
          </a:p>
          <a:p>
            <a:r>
              <a:rPr lang="en-US" sz="3600" i="1" dirty="0"/>
              <a:t>What is manageable?</a:t>
            </a:r>
          </a:p>
        </p:txBody>
      </p:sp>
      <p:pic>
        <p:nvPicPr>
          <p:cNvPr id="6" name="Content Placeholder 5" descr="&lt;strong&gt;reality&lt;/strong&gt;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23012" y="1843940"/>
            <a:ext cx="4429125" cy="3109060"/>
          </a:xfrm>
        </p:spPr>
      </p:pic>
    </p:spTree>
    <p:extLst>
      <p:ext uri="{BB962C8B-B14F-4D97-AF65-F5344CB8AC3E}">
        <p14:creationId xmlns:p14="http://schemas.microsoft.com/office/powerpoint/2010/main" val="242281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COMING Back to reality GALLERY 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6858000" cy="3675062"/>
          </a:xfrm>
        </p:spPr>
        <p:txBody>
          <a:bodyPr>
            <a:noAutofit/>
          </a:bodyPr>
          <a:lstStyle/>
          <a:p>
            <a:r>
              <a:rPr lang="en-US" sz="3600" dirty="0"/>
              <a:t>Work individually</a:t>
            </a:r>
          </a:p>
          <a:p>
            <a:r>
              <a:rPr lang="en-US" sz="3600" dirty="0"/>
              <a:t>Review each pair’s ideas</a:t>
            </a:r>
          </a:p>
          <a:p>
            <a:r>
              <a:rPr lang="en-US" sz="3600" dirty="0"/>
              <a:t>Draw a </a:t>
            </a:r>
            <a:r>
              <a:rPr lang="en-US" sz="3600" dirty="0">
                <a:sym typeface="Wingdings" panose="05000000000000000000" pitchFamily="2" charset="2"/>
              </a:rPr>
              <a:t> next to each idea that you believe is realistic, doable &amp; Manageable</a:t>
            </a:r>
            <a:endParaRPr lang="en-US" sz="3600" dirty="0"/>
          </a:p>
        </p:txBody>
      </p:sp>
      <p:pic>
        <p:nvPicPr>
          <p:cNvPr id="6" name="Content Placeholder 5" descr="Description Starry-night-in-moma-&lt;strong&gt;gallery&lt;/strong&gt;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924800" y="2183606"/>
            <a:ext cx="3157883" cy="2508250"/>
          </a:xfrm>
        </p:spPr>
      </p:pic>
    </p:spTree>
    <p:extLst>
      <p:ext uri="{BB962C8B-B14F-4D97-AF65-F5344CB8AC3E}">
        <p14:creationId xmlns:p14="http://schemas.microsoft.com/office/powerpoint/2010/main" val="27391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COMING Back to reality GALLERY 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6858000" cy="3675062"/>
          </a:xfrm>
        </p:spPr>
        <p:txBody>
          <a:bodyPr>
            <a:noAutofit/>
          </a:bodyPr>
          <a:lstStyle/>
          <a:p>
            <a:r>
              <a:rPr lang="en-US" sz="3600" dirty="0"/>
              <a:t>Work individually</a:t>
            </a:r>
          </a:p>
          <a:p>
            <a:r>
              <a:rPr lang="en-US" sz="3600" dirty="0"/>
              <a:t>Review each pair’s ideas</a:t>
            </a:r>
          </a:p>
          <a:p>
            <a:r>
              <a:rPr lang="en-US" sz="3600" dirty="0"/>
              <a:t>Draw a </a:t>
            </a:r>
            <a:r>
              <a:rPr lang="en-US" sz="3600" dirty="0">
                <a:sym typeface="Wingdings" panose="05000000000000000000" pitchFamily="2" charset="2"/>
              </a:rPr>
              <a:t>? next to each idea that you believe might be too challenging to implement</a:t>
            </a:r>
            <a:endParaRPr lang="en-US" sz="3600" dirty="0"/>
          </a:p>
        </p:txBody>
      </p:sp>
      <p:pic>
        <p:nvPicPr>
          <p:cNvPr id="6" name="Content Placeholder 5" descr="File:QCIA Art &lt;strong&gt;Gallery&lt;/strong&gt;.JPG - Wikipedia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534275" y="2362200"/>
            <a:ext cx="3489246" cy="2616935"/>
          </a:xfrm>
        </p:spPr>
      </p:pic>
    </p:spTree>
    <p:extLst>
      <p:ext uri="{BB962C8B-B14F-4D97-AF65-F5344CB8AC3E}">
        <p14:creationId xmlns:p14="http://schemas.microsoft.com/office/powerpoint/2010/main" val="314880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planning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5088714" cy="37743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1—recap pertinent information: (Date, Location, people, budget)</a:t>
            </a:r>
          </a:p>
          <a:p>
            <a:r>
              <a:rPr lang="en-US" dirty="0"/>
              <a:t>2—</a:t>
            </a:r>
            <a:r>
              <a:rPr lang="en-US" dirty="0" err="1"/>
              <a:t>DETErMINE</a:t>
            </a:r>
            <a:r>
              <a:rPr lang="en-US" dirty="0"/>
              <a:t> LEADERSHIP ROLES</a:t>
            </a:r>
          </a:p>
          <a:p>
            <a:r>
              <a:rPr lang="en-US" dirty="0"/>
              <a:t>3—BRAINSTORM PRELIMINARY TASK LIST</a:t>
            </a:r>
          </a:p>
          <a:p>
            <a:r>
              <a:rPr lang="en-US" dirty="0"/>
              <a:t>4—REFINE TASK LIST</a:t>
            </a:r>
          </a:p>
          <a:p>
            <a:r>
              <a:rPr lang="en-US" dirty="0"/>
              <a:t>5—ASSIGN TARGET COMPLETION DATES &amp; DEADLINES TO TASKS</a:t>
            </a:r>
          </a:p>
          <a:p>
            <a:r>
              <a:rPr lang="en-US" dirty="0"/>
              <a:t>6—ASSIGN PEOPLE TO TASKS</a:t>
            </a:r>
          </a:p>
          <a:p>
            <a:r>
              <a:rPr lang="en-US" dirty="0"/>
              <a:t>7—REGULAR CHECK-INS AND REFLECTIONS ON PLAN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99" y="2443924"/>
            <a:ext cx="3121152" cy="2551176"/>
          </a:xfrm>
        </p:spPr>
      </p:pic>
    </p:spTree>
    <p:extLst>
      <p:ext uri="{BB962C8B-B14F-4D97-AF65-F5344CB8AC3E}">
        <p14:creationId xmlns:p14="http://schemas.microsoft.com/office/powerpoint/2010/main" val="278717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1—RECAP PERTINENT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6477000" cy="3886200"/>
          </a:xfrm>
        </p:spPr>
        <p:txBody>
          <a:bodyPr/>
          <a:lstStyle/>
          <a:p>
            <a:r>
              <a:rPr lang="en-US" dirty="0"/>
              <a:t>Date </a:t>
            </a:r>
          </a:p>
          <a:p>
            <a:r>
              <a:rPr lang="en-US" dirty="0"/>
              <a:t>Location </a:t>
            </a:r>
          </a:p>
          <a:p>
            <a:r>
              <a:rPr lang="en-US" dirty="0"/>
              <a:t>Budget </a:t>
            </a:r>
          </a:p>
          <a:p>
            <a:r>
              <a:rPr lang="en-US" dirty="0"/>
              <a:t>People:</a:t>
            </a:r>
          </a:p>
          <a:p>
            <a:pPr lvl="1"/>
            <a:r>
              <a:rPr lang="en-US" dirty="0"/>
              <a:t>Chairperson / chair people</a:t>
            </a:r>
          </a:p>
          <a:p>
            <a:pPr lvl="1"/>
            <a:r>
              <a:rPr lang="en-US" dirty="0"/>
              <a:t>Target audience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0"/>
            <a:ext cx="2738165" cy="2302559"/>
          </a:xfrm>
        </p:spPr>
      </p:pic>
    </p:spTree>
    <p:extLst>
      <p:ext uri="{BB962C8B-B14F-4D97-AF65-F5344CB8AC3E}">
        <p14:creationId xmlns:p14="http://schemas.microsoft.com/office/powerpoint/2010/main" val="2710413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398</TotalTime>
  <Words>472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Impact</vt:lpstr>
      <vt:lpstr>Wingdings</vt:lpstr>
      <vt:lpstr>Main Event</vt:lpstr>
      <vt:lpstr>Student leadership board</vt:lpstr>
      <vt:lpstr>Meeting agenDa</vt:lpstr>
      <vt:lpstr>REFRESHING OUR MEMORIES</vt:lpstr>
      <vt:lpstr>Shooting for the stars</vt:lpstr>
      <vt:lpstr>COMING Back to reality</vt:lpstr>
      <vt:lpstr>COMING Back to reality GALLERY WALK</vt:lpstr>
      <vt:lpstr>COMING Back to reality GALLERY WALK</vt:lpstr>
      <vt:lpstr>Action planning steps</vt:lpstr>
      <vt:lpstr>STEP 1—RECAP PERTINENT INFORMATION</vt:lpstr>
      <vt:lpstr>STEP 2—DETERMINE LEADERSHIP ROLES</vt:lpstr>
      <vt:lpstr>STEP 3—BRAINSTORM PRELIMINARY TASK LIST</vt:lpstr>
      <vt:lpstr>STEP 4—REFINE TASK LIST</vt:lpstr>
      <vt:lpstr>STEP 5—ASSIGN TARGET COMPLETION DATES AND DEADLINES TO TASKS</vt:lpstr>
      <vt:lpstr>STEP 6—ASSIGN PEOPLE TO TASKS</vt:lpstr>
      <vt:lpstr>STEP 7—REGULAR CHECK-INS &amp; REFLECTION ON PLAN</vt:lpstr>
      <vt:lpstr>reminder</vt:lpstr>
      <vt:lpstr>Co-facilitator</vt:lpstr>
      <vt:lpstr>ACTION ITEMS</vt:lpstr>
    </vt:vector>
  </TitlesOfParts>
  <Company>CENTRAL BUCKS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planning workshop</dc:title>
  <dc:creator>CAUGHIE, BRIAN</dc:creator>
  <cp:lastModifiedBy>CAUGHIE, BRIAN</cp:lastModifiedBy>
  <cp:revision>36</cp:revision>
  <cp:lastPrinted>2017-01-19T13:50:01Z</cp:lastPrinted>
  <dcterms:created xsi:type="dcterms:W3CDTF">2015-12-11T18:59:08Z</dcterms:created>
  <dcterms:modified xsi:type="dcterms:W3CDTF">2017-03-08T14:34:01Z</dcterms:modified>
</cp:coreProperties>
</file>