
<file path=[Content_Types].xml><?xml version="1.0" encoding="utf-8"?>
<Types xmlns="http://schemas.openxmlformats.org/package/2006/content-types">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61" r:id="rId5"/>
    <p:sldId id="263" r:id="rId6"/>
    <p:sldId id="265" r:id="rId7"/>
    <p:sldId id="267"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91267B-2276-40BC-9A77-9F600A4D16D1}" v="4" dt="2020-04-16T20:24:37.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2647" autoAdjust="0"/>
  </p:normalViewPr>
  <p:slideViewPr>
    <p:cSldViewPr snapToGrid="0">
      <p:cViewPr varScale="1">
        <p:scale>
          <a:sx n="55" d="100"/>
          <a:sy n="55" d="100"/>
        </p:scale>
        <p:origin x="10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1FCD3-CEC6-46D7-8896-4872BD01F24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9EBECFF-E066-4762-9EE9-615162358569}">
      <dgm:prSet phldrT="[Text]" custT="1"/>
      <dgm:spPr/>
      <dgm:t>
        <a:bodyPr/>
        <a:lstStyle/>
        <a:p>
          <a:r>
            <a:rPr lang="en-US" sz="1600" dirty="0"/>
            <a:t>Feels</a:t>
          </a:r>
        </a:p>
        <a:p>
          <a:endParaRPr lang="en-US" sz="1600" dirty="0"/>
        </a:p>
        <a:p>
          <a:endParaRPr lang="en-US" sz="1600" dirty="0"/>
        </a:p>
        <a:p>
          <a:endParaRPr lang="en-US" sz="1600" dirty="0"/>
        </a:p>
        <a:p>
          <a:endParaRPr lang="en-US" sz="1600" dirty="0"/>
        </a:p>
      </dgm:t>
    </dgm:pt>
    <dgm:pt modelId="{6A4FADA4-344E-47DB-A4A8-16E69B6C8820}" type="parTrans" cxnId="{2267EC50-6FE3-4232-AFD0-1F72DE98BA2D}">
      <dgm:prSet/>
      <dgm:spPr/>
      <dgm:t>
        <a:bodyPr/>
        <a:lstStyle/>
        <a:p>
          <a:endParaRPr lang="en-US"/>
        </a:p>
      </dgm:t>
    </dgm:pt>
    <dgm:pt modelId="{2D717252-755D-4670-9EAD-964A46B02AB7}" type="sibTrans" cxnId="{2267EC50-6FE3-4232-AFD0-1F72DE98BA2D}">
      <dgm:prSet/>
      <dgm:spPr/>
      <dgm:t>
        <a:bodyPr/>
        <a:lstStyle/>
        <a:p>
          <a:endParaRPr lang="en-US"/>
        </a:p>
      </dgm:t>
    </dgm:pt>
    <dgm:pt modelId="{E5B6B1D0-A953-4A72-AAE0-50C3AB0D1D1C}">
      <dgm:prSet phldrT="[Text]" custT="1"/>
      <dgm:spPr/>
      <dgm:t>
        <a:bodyPr/>
        <a:lstStyle/>
        <a:p>
          <a:r>
            <a:rPr lang="en-US" sz="1600" dirty="0"/>
            <a:t>Acts</a:t>
          </a:r>
        </a:p>
        <a:p>
          <a:endParaRPr lang="en-US" sz="1600" dirty="0"/>
        </a:p>
        <a:p>
          <a:endParaRPr lang="en-US" sz="1600" dirty="0"/>
        </a:p>
        <a:p>
          <a:endParaRPr lang="en-US" sz="1600" dirty="0"/>
        </a:p>
        <a:p>
          <a:endParaRPr lang="en-US" sz="1600" dirty="0"/>
        </a:p>
      </dgm:t>
    </dgm:pt>
    <dgm:pt modelId="{3CDE0FBF-8F7A-4898-BF2D-16E05EE4C4DA}" type="parTrans" cxnId="{63E82D96-737E-4F78-9931-903E4421922E}">
      <dgm:prSet/>
      <dgm:spPr/>
      <dgm:t>
        <a:bodyPr/>
        <a:lstStyle/>
        <a:p>
          <a:endParaRPr lang="en-US"/>
        </a:p>
      </dgm:t>
    </dgm:pt>
    <dgm:pt modelId="{DE3FC049-A378-4983-B04E-C01E3311B151}" type="sibTrans" cxnId="{63E82D96-737E-4F78-9931-903E4421922E}">
      <dgm:prSet/>
      <dgm:spPr/>
      <dgm:t>
        <a:bodyPr/>
        <a:lstStyle/>
        <a:p>
          <a:endParaRPr lang="en-US"/>
        </a:p>
      </dgm:t>
    </dgm:pt>
    <dgm:pt modelId="{ABD80B3E-0AF7-4E22-9480-0664B6C16FB5}">
      <dgm:prSet phldrT="[Text]" custT="1"/>
      <dgm:spPr/>
      <dgm:t>
        <a:bodyPr/>
        <a:lstStyle/>
        <a:p>
          <a:r>
            <a:rPr lang="en-US" sz="1600" dirty="0"/>
            <a:t>Says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dgm:t>
    </dgm:pt>
    <dgm:pt modelId="{52AABD5A-4DBB-4B0C-BBD0-3D3B8553AA36}" type="parTrans" cxnId="{FB4EF0D2-2F4C-4646-A894-71EA9DBBD50F}">
      <dgm:prSet/>
      <dgm:spPr/>
      <dgm:t>
        <a:bodyPr/>
        <a:lstStyle/>
        <a:p>
          <a:endParaRPr lang="en-US"/>
        </a:p>
      </dgm:t>
    </dgm:pt>
    <dgm:pt modelId="{7A5D796C-BE6B-44F1-84A9-FA8D6973AE61}" type="sibTrans" cxnId="{FB4EF0D2-2F4C-4646-A894-71EA9DBBD50F}">
      <dgm:prSet/>
      <dgm:spPr/>
      <dgm:t>
        <a:bodyPr/>
        <a:lstStyle/>
        <a:p>
          <a:endParaRPr lang="en-US"/>
        </a:p>
      </dgm:t>
    </dgm:pt>
    <dgm:pt modelId="{33CF0B3E-A7ED-4950-88AA-961A286796D7}">
      <dgm:prSet phldrT="[Text]" custT="1"/>
      <dgm:spPr/>
      <dgm:t>
        <a:bodyPr/>
        <a:lstStyle/>
        <a:p>
          <a:r>
            <a:rPr lang="en-US" sz="1600" dirty="0"/>
            <a:t>Thinks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dgm:t>
    </dgm:pt>
    <dgm:pt modelId="{33764951-3362-4958-83CE-6FCFECC0D5DC}" type="parTrans" cxnId="{08E4D093-072A-418D-AA6F-8B80B66AD6A8}">
      <dgm:prSet/>
      <dgm:spPr/>
      <dgm:t>
        <a:bodyPr/>
        <a:lstStyle/>
        <a:p>
          <a:endParaRPr lang="en-US"/>
        </a:p>
      </dgm:t>
    </dgm:pt>
    <dgm:pt modelId="{095A8AA1-051C-42C4-B48C-1EAEA2859D63}" type="sibTrans" cxnId="{08E4D093-072A-418D-AA6F-8B80B66AD6A8}">
      <dgm:prSet/>
      <dgm:spPr/>
      <dgm:t>
        <a:bodyPr/>
        <a:lstStyle/>
        <a:p>
          <a:endParaRPr lang="en-US"/>
        </a:p>
      </dgm:t>
    </dgm:pt>
    <dgm:pt modelId="{490CEDE5-5FE5-4CFB-86A1-6FFA4A0ED157}">
      <dgm:prSet phldrT="[Text]" custT="1"/>
      <dgm:spPr/>
      <dgm:t>
        <a:bodyPr/>
        <a:lstStyle/>
        <a:p>
          <a:r>
            <a:rPr lang="en-US" sz="1600" dirty="0"/>
            <a:t>Trait</a:t>
          </a:r>
        </a:p>
        <a:p>
          <a:endParaRPr lang="en-US" sz="1600" dirty="0"/>
        </a:p>
        <a:p>
          <a:endParaRPr lang="en-US" sz="1600" dirty="0"/>
        </a:p>
        <a:p>
          <a:endParaRPr lang="en-US" sz="1600" dirty="0"/>
        </a:p>
      </dgm:t>
    </dgm:pt>
    <dgm:pt modelId="{5276360D-1116-4B43-83FB-AF224D8DC83F}" type="sibTrans" cxnId="{A7465487-8F29-4C34-B5DE-7DB7379C4FD6}">
      <dgm:prSet/>
      <dgm:spPr/>
      <dgm:t>
        <a:bodyPr/>
        <a:lstStyle/>
        <a:p>
          <a:endParaRPr lang="en-US"/>
        </a:p>
      </dgm:t>
    </dgm:pt>
    <dgm:pt modelId="{E1BCDC69-0F34-4CBF-BD9E-799FD724C18B}" type="parTrans" cxnId="{A7465487-8F29-4C34-B5DE-7DB7379C4FD6}">
      <dgm:prSet/>
      <dgm:spPr/>
      <dgm:t>
        <a:bodyPr/>
        <a:lstStyle/>
        <a:p>
          <a:endParaRPr lang="en-US"/>
        </a:p>
      </dgm:t>
    </dgm:pt>
    <dgm:pt modelId="{0868C9D0-E443-465A-9D93-1B7B448D1787}" type="pres">
      <dgm:prSet presAssocID="{0F31FCD3-CEC6-46D7-8896-4872BD01F241}" presName="diagram" presStyleCnt="0">
        <dgm:presLayoutVars>
          <dgm:chMax val="1"/>
          <dgm:dir/>
          <dgm:animLvl val="ctr"/>
          <dgm:resizeHandles val="exact"/>
        </dgm:presLayoutVars>
      </dgm:prSet>
      <dgm:spPr/>
    </dgm:pt>
    <dgm:pt modelId="{6AEA3421-B561-4AC2-B483-3368C5A58F50}" type="pres">
      <dgm:prSet presAssocID="{0F31FCD3-CEC6-46D7-8896-4872BD01F241}" presName="matrix" presStyleCnt="0"/>
      <dgm:spPr/>
    </dgm:pt>
    <dgm:pt modelId="{520963AF-4A69-489A-B810-3AD752C03495}" type="pres">
      <dgm:prSet presAssocID="{0F31FCD3-CEC6-46D7-8896-4872BD01F241}" presName="tile1" presStyleLbl="node1" presStyleIdx="0" presStyleCnt="4" custLinFactNeighborX="-1414" custLinFactNeighborY="-7775"/>
      <dgm:spPr/>
    </dgm:pt>
    <dgm:pt modelId="{ADE4FCC8-1496-449C-B0B5-A51124F62820}" type="pres">
      <dgm:prSet presAssocID="{0F31FCD3-CEC6-46D7-8896-4872BD01F241}" presName="tile1text" presStyleLbl="node1" presStyleIdx="0" presStyleCnt="4">
        <dgm:presLayoutVars>
          <dgm:chMax val="0"/>
          <dgm:chPref val="0"/>
          <dgm:bulletEnabled val="1"/>
        </dgm:presLayoutVars>
      </dgm:prSet>
      <dgm:spPr/>
    </dgm:pt>
    <dgm:pt modelId="{CFCB0678-B500-4471-95B2-B348144601F5}" type="pres">
      <dgm:prSet presAssocID="{0F31FCD3-CEC6-46D7-8896-4872BD01F241}" presName="tile2" presStyleLbl="node1" presStyleIdx="1" presStyleCnt="4"/>
      <dgm:spPr/>
    </dgm:pt>
    <dgm:pt modelId="{8A72A40C-B001-4F48-8C47-5E4F12059FC2}" type="pres">
      <dgm:prSet presAssocID="{0F31FCD3-CEC6-46D7-8896-4872BD01F241}" presName="tile2text" presStyleLbl="node1" presStyleIdx="1" presStyleCnt="4">
        <dgm:presLayoutVars>
          <dgm:chMax val="0"/>
          <dgm:chPref val="0"/>
          <dgm:bulletEnabled val="1"/>
        </dgm:presLayoutVars>
      </dgm:prSet>
      <dgm:spPr/>
    </dgm:pt>
    <dgm:pt modelId="{B225D013-8361-4579-A5B2-49C9882B9C26}" type="pres">
      <dgm:prSet presAssocID="{0F31FCD3-CEC6-46D7-8896-4872BD01F241}" presName="tile3" presStyleLbl="node1" presStyleIdx="2" presStyleCnt="4"/>
      <dgm:spPr/>
    </dgm:pt>
    <dgm:pt modelId="{7FA0973E-FFD3-40E4-90F9-02F5E307BAA0}" type="pres">
      <dgm:prSet presAssocID="{0F31FCD3-CEC6-46D7-8896-4872BD01F241}" presName="tile3text" presStyleLbl="node1" presStyleIdx="2" presStyleCnt="4">
        <dgm:presLayoutVars>
          <dgm:chMax val="0"/>
          <dgm:chPref val="0"/>
          <dgm:bulletEnabled val="1"/>
        </dgm:presLayoutVars>
      </dgm:prSet>
      <dgm:spPr/>
    </dgm:pt>
    <dgm:pt modelId="{EEA95EA6-82A6-45F1-B998-0E447D5A1B81}" type="pres">
      <dgm:prSet presAssocID="{0F31FCD3-CEC6-46D7-8896-4872BD01F241}" presName="tile4" presStyleLbl="node1" presStyleIdx="3" presStyleCnt="4"/>
      <dgm:spPr/>
    </dgm:pt>
    <dgm:pt modelId="{BC927C33-0A33-4AAC-9BEE-5F5F35CF228F}" type="pres">
      <dgm:prSet presAssocID="{0F31FCD3-CEC6-46D7-8896-4872BD01F241}" presName="tile4text" presStyleLbl="node1" presStyleIdx="3" presStyleCnt="4">
        <dgm:presLayoutVars>
          <dgm:chMax val="0"/>
          <dgm:chPref val="0"/>
          <dgm:bulletEnabled val="1"/>
        </dgm:presLayoutVars>
      </dgm:prSet>
      <dgm:spPr/>
    </dgm:pt>
    <dgm:pt modelId="{5CAF6CA6-59C9-40DB-9C55-7EC476F692E2}" type="pres">
      <dgm:prSet presAssocID="{0F31FCD3-CEC6-46D7-8896-4872BD01F241}" presName="centerTile" presStyleLbl="fgShp" presStyleIdx="0" presStyleCnt="1">
        <dgm:presLayoutVars>
          <dgm:chMax val="0"/>
          <dgm:chPref val="0"/>
        </dgm:presLayoutVars>
      </dgm:prSet>
      <dgm:spPr/>
    </dgm:pt>
  </dgm:ptLst>
  <dgm:cxnLst>
    <dgm:cxn modelId="{D22A9218-45D5-4F90-9093-A71836D55CB6}" type="presOf" srcId="{33CF0B3E-A7ED-4950-88AA-961A286796D7}" destId="{BC927C33-0A33-4AAC-9BEE-5F5F35CF228F}" srcOrd="1" destOrd="0" presId="urn:microsoft.com/office/officeart/2005/8/layout/matrix1"/>
    <dgm:cxn modelId="{666A6320-2659-489B-9CA8-2EE432293E04}" type="presOf" srcId="{39EBECFF-E066-4762-9EE9-615162358569}" destId="{ADE4FCC8-1496-449C-B0B5-A51124F62820}" srcOrd="1" destOrd="0" presId="urn:microsoft.com/office/officeart/2005/8/layout/matrix1"/>
    <dgm:cxn modelId="{EEA86525-478E-41B1-8C41-6F92C5321824}" type="presOf" srcId="{ABD80B3E-0AF7-4E22-9480-0664B6C16FB5}" destId="{7FA0973E-FFD3-40E4-90F9-02F5E307BAA0}" srcOrd="1" destOrd="0" presId="urn:microsoft.com/office/officeart/2005/8/layout/matrix1"/>
    <dgm:cxn modelId="{F060C24A-4B63-4507-82F1-F737A6AA9AE9}" type="presOf" srcId="{33CF0B3E-A7ED-4950-88AA-961A286796D7}" destId="{EEA95EA6-82A6-45F1-B998-0E447D5A1B81}" srcOrd="0" destOrd="0" presId="urn:microsoft.com/office/officeart/2005/8/layout/matrix1"/>
    <dgm:cxn modelId="{84BD9B6F-5ACC-49B4-AD05-4C7680B48EB4}" type="presOf" srcId="{ABD80B3E-0AF7-4E22-9480-0664B6C16FB5}" destId="{B225D013-8361-4579-A5B2-49C9882B9C26}" srcOrd="0" destOrd="0" presId="urn:microsoft.com/office/officeart/2005/8/layout/matrix1"/>
    <dgm:cxn modelId="{2267EC50-6FE3-4232-AFD0-1F72DE98BA2D}" srcId="{490CEDE5-5FE5-4CFB-86A1-6FFA4A0ED157}" destId="{39EBECFF-E066-4762-9EE9-615162358569}" srcOrd="0" destOrd="0" parTransId="{6A4FADA4-344E-47DB-A4A8-16E69B6C8820}" sibTransId="{2D717252-755D-4670-9EAD-964A46B02AB7}"/>
    <dgm:cxn modelId="{A7465487-8F29-4C34-B5DE-7DB7379C4FD6}" srcId="{0F31FCD3-CEC6-46D7-8896-4872BD01F241}" destId="{490CEDE5-5FE5-4CFB-86A1-6FFA4A0ED157}" srcOrd="0" destOrd="0" parTransId="{E1BCDC69-0F34-4CBF-BD9E-799FD724C18B}" sibTransId="{5276360D-1116-4B43-83FB-AF224D8DC83F}"/>
    <dgm:cxn modelId="{77423A91-73A2-4DD3-B444-83A096FF17D1}" type="presOf" srcId="{E5B6B1D0-A953-4A72-AAE0-50C3AB0D1D1C}" destId="{8A72A40C-B001-4F48-8C47-5E4F12059FC2}" srcOrd="1" destOrd="0" presId="urn:microsoft.com/office/officeart/2005/8/layout/matrix1"/>
    <dgm:cxn modelId="{08E4D093-072A-418D-AA6F-8B80B66AD6A8}" srcId="{490CEDE5-5FE5-4CFB-86A1-6FFA4A0ED157}" destId="{33CF0B3E-A7ED-4950-88AA-961A286796D7}" srcOrd="3" destOrd="0" parTransId="{33764951-3362-4958-83CE-6FCFECC0D5DC}" sibTransId="{095A8AA1-051C-42C4-B48C-1EAEA2859D63}"/>
    <dgm:cxn modelId="{63E82D96-737E-4F78-9931-903E4421922E}" srcId="{490CEDE5-5FE5-4CFB-86A1-6FFA4A0ED157}" destId="{E5B6B1D0-A953-4A72-AAE0-50C3AB0D1D1C}" srcOrd="1" destOrd="0" parTransId="{3CDE0FBF-8F7A-4898-BF2D-16E05EE4C4DA}" sibTransId="{DE3FC049-A378-4983-B04E-C01E3311B151}"/>
    <dgm:cxn modelId="{264D39B5-2BA9-4197-88D0-C843B5DA03CC}" type="presOf" srcId="{0F31FCD3-CEC6-46D7-8896-4872BD01F241}" destId="{0868C9D0-E443-465A-9D93-1B7B448D1787}" srcOrd="0" destOrd="0" presId="urn:microsoft.com/office/officeart/2005/8/layout/matrix1"/>
    <dgm:cxn modelId="{8A65D0B7-FBC2-41CC-8DD6-4545125D4BD8}" type="presOf" srcId="{490CEDE5-5FE5-4CFB-86A1-6FFA4A0ED157}" destId="{5CAF6CA6-59C9-40DB-9C55-7EC476F692E2}" srcOrd="0" destOrd="0" presId="urn:microsoft.com/office/officeart/2005/8/layout/matrix1"/>
    <dgm:cxn modelId="{FB4EF0D2-2F4C-4646-A894-71EA9DBBD50F}" srcId="{490CEDE5-5FE5-4CFB-86A1-6FFA4A0ED157}" destId="{ABD80B3E-0AF7-4E22-9480-0664B6C16FB5}" srcOrd="2" destOrd="0" parTransId="{52AABD5A-4DBB-4B0C-BBD0-3D3B8553AA36}" sibTransId="{7A5D796C-BE6B-44F1-84A9-FA8D6973AE61}"/>
    <dgm:cxn modelId="{7B5C9BF9-31C6-4248-A413-A20334974D34}" type="presOf" srcId="{E5B6B1D0-A953-4A72-AAE0-50C3AB0D1D1C}" destId="{CFCB0678-B500-4471-95B2-B348144601F5}" srcOrd="0" destOrd="0" presId="urn:microsoft.com/office/officeart/2005/8/layout/matrix1"/>
    <dgm:cxn modelId="{0FEC7EFE-5AB9-4151-B79F-C61F686F378C}" type="presOf" srcId="{39EBECFF-E066-4762-9EE9-615162358569}" destId="{520963AF-4A69-489A-B810-3AD752C03495}" srcOrd="0" destOrd="0" presId="urn:microsoft.com/office/officeart/2005/8/layout/matrix1"/>
    <dgm:cxn modelId="{85D115A1-001D-4299-8094-F21C6762D7C1}" type="presParOf" srcId="{0868C9D0-E443-465A-9D93-1B7B448D1787}" destId="{6AEA3421-B561-4AC2-B483-3368C5A58F50}" srcOrd="0" destOrd="0" presId="urn:microsoft.com/office/officeart/2005/8/layout/matrix1"/>
    <dgm:cxn modelId="{571E640D-323A-4E62-8181-8191DCFDF845}" type="presParOf" srcId="{6AEA3421-B561-4AC2-B483-3368C5A58F50}" destId="{520963AF-4A69-489A-B810-3AD752C03495}" srcOrd="0" destOrd="0" presId="urn:microsoft.com/office/officeart/2005/8/layout/matrix1"/>
    <dgm:cxn modelId="{5EA75402-3F6D-48F3-A1DB-9772F457B181}" type="presParOf" srcId="{6AEA3421-B561-4AC2-B483-3368C5A58F50}" destId="{ADE4FCC8-1496-449C-B0B5-A51124F62820}" srcOrd="1" destOrd="0" presId="urn:microsoft.com/office/officeart/2005/8/layout/matrix1"/>
    <dgm:cxn modelId="{7717C4A9-E6AE-4D5C-A8CE-E4C5A1B9265F}" type="presParOf" srcId="{6AEA3421-B561-4AC2-B483-3368C5A58F50}" destId="{CFCB0678-B500-4471-95B2-B348144601F5}" srcOrd="2" destOrd="0" presId="urn:microsoft.com/office/officeart/2005/8/layout/matrix1"/>
    <dgm:cxn modelId="{D8F0BBC3-F8F9-4918-8A91-545D76A99397}" type="presParOf" srcId="{6AEA3421-B561-4AC2-B483-3368C5A58F50}" destId="{8A72A40C-B001-4F48-8C47-5E4F12059FC2}" srcOrd="3" destOrd="0" presId="urn:microsoft.com/office/officeart/2005/8/layout/matrix1"/>
    <dgm:cxn modelId="{63A79403-265F-4229-9B5C-CC76F9CE08B2}" type="presParOf" srcId="{6AEA3421-B561-4AC2-B483-3368C5A58F50}" destId="{B225D013-8361-4579-A5B2-49C9882B9C26}" srcOrd="4" destOrd="0" presId="urn:microsoft.com/office/officeart/2005/8/layout/matrix1"/>
    <dgm:cxn modelId="{B1B88CCC-FE3C-47F2-8BFC-6449CDDDD89A}" type="presParOf" srcId="{6AEA3421-B561-4AC2-B483-3368C5A58F50}" destId="{7FA0973E-FFD3-40E4-90F9-02F5E307BAA0}" srcOrd="5" destOrd="0" presId="urn:microsoft.com/office/officeart/2005/8/layout/matrix1"/>
    <dgm:cxn modelId="{EDB3EC82-57F1-48AB-B1BE-82DDAA9E61A7}" type="presParOf" srcId="{6AEA3421-B561-4AC2-B483-3368C5A58F50}" destId="{EEA95EA6-82A6-45F1-B998-0E447D5A1B81}" srcOrd="6" destOrd="0" presId="urn:microsoft.com/office/officeart/2005/8/layout/matrix1"/>
    <dgm:cxn modelId="{CFA9AF6C-C931-4D15-A8E1-0F5A0403C5A8}" type="presParOf" srcId="{6AEA3421-B561-4AC2-B483-3368C5A58F50}" destId="{BC927C33-0A33-4AAC-9BEE-5F5F35CF228F}" srcOrd="7" destOrd="0" presId="urn:microsoft.com/office/officeart/2005/8/layout/matrix1"/>
    <dgm:cxn modelId="{9288A682-0EE9-4EFE-B45D-A7A7680BAE0F}" type="presParOf" srcId="{0868C9D0-E443-465A-9D93-1B7B448D1787}" destId="{5CAF6CA6-59C9-40DB-9C55-7EC476F692E2}"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31FCD3-CEC6-46D7-8896-4872BD01F24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9EBECFF-E066-4762-9EE9-615162358569}">
      <dgm:prSet phldrT="[Text]" custT="1"/>
      <dgm:spPr/>
      <dgm:t>
        <a:bodyPr/>
        <a:lstStyle/>
        <a:p>
          <a:r>
            <a:rPr lang="en-US" sz="2000" dirty="0"/>
            <a:t>Feels</a:t>
          </a:r>
        </a:p>
        <a:p>
          <a:endParaRPr lang="en-US" sz="2000" dirty="0"/>
        </a:p>
        <a:p>
          <a:endParaRPr lang="en-US" sz="2000" dirty="0"/>
        </a:p>
        <a:p>
          <a:endParaRPr lang="en-US" sz="2000" dirty="0"/>
        </a:p>
        <a:p>
          <a:endParaRPr lang="en-US" sz="2000" dirty="0"/>
        </a:p>
      </dgm:t>
    </dgm:pt>
    <dgm:pt modelId="{6A4FADA4-344E-47DB-A4A8-16E69B6C8820}" type="parTrans" cxnId="{2267EC50-6FE3-4232-AFD0-1F72DE98BA2D}">
      <dgm:prSet/>
      <dgm:spPr/>
      <dgm:t>
        <a:bodyPr/>
        <a:lstStyle/>
        <a:p>
          <a:endParaRPr lang="en-US"/>
        </a:p>
      </dgm:t>
    </dgm:pt>
    <dgm:pt modelId="{2D717252-755D-4670-9EAD-964A46B02AB7}" type="sibTrans" cxnId="{2267EC50-6FE3-4232-AFD0-1F72DE98BA2D}">
      <dgm:prSet/>
      <dgm:spPr/>
      <dgm:t>
        <a:bodyPr/>
        <a:lstStyle/>
        <a:p>
          <a:endParaRPr lang="en-US"/>
        </a:p>
      </dgm:t>
    </dgm:pt>
    <dgm:pt modelId="{E5B6B1D0-A953-4A72-AAE0-50C3AB0D1D1C}">
      <dgm:prSet phldrT="[Text]" custT="1"/>
      <dgm:spPr/>
      <dgm:t>
        <a:bodyPr/>
        <a:lstStyle/>
        <a:p>
          <a:r>
            <a:rPr lang="en-US" sz="2000" dirty="0"/>
            <a:t>Acts</a:t>
          </a:r>
        </a:p>
        <a:p>
          <a:endParaRPr lang="en-US" sz="1600" dirty="0"/>
        </a:p>
        <a:p>
          <a:endParaRPr lang="en-US" sz="1600" dirty="0"/>
        </a:p>
        <a:p>
          <a:endParaRPr lang="en-US" sz="1600" dirty="0"/>
        </a:p>
        <a:p>
          <a:endParaRPr lang="en-US" sz="1600" dirty="0"/>
        </a:p>
      </dgm:t>
    </dgm:pt>
    <dgm:pt modelId="{3CDE0FBF-8F7A-4898-BF2D-16E05EE4C4DA}" type="parTrans" cxnId="{63E82D96-737E-4F78-9931-903E4421922E}">
      <dgm:prSet/>
      <dgm:spPr/>
      <dgm:t>
        <a:bodyPr/>
        <a:lstStyle/>
        <a:p>
          <a:endParaRPr lang="en-US"/>
        </a:p>
      </dgm:t>
    </dgm:pt>
    <dgm:pt modelId="{DE3FC049-A378-4983-B04E-C01E3311B151}" type="sibTrans" cxnId="{63E82D96-737E-4F78-9931-903E4421922E}">
      <dgm:prSet/>
      <dgm:spPr/>
      <dgm:t>
        <a:bodyPr/>
        <a:lstStyle/>
        <a:p>
          <a:endParaRPr lang="en-US"/>
        </a:p>
      </dgm:t>
    </dgm:pt>
    <dgm:pt modelId="{ABD80B3E-0AF7-4E22-9480-0664B6C16FB5}">
      <dgm:prSet phldrT="[Text]" custT="1"/>
      <dgm:spPr/>
      <dgm:t>
        <a:bodyPr/>
        <a:lstStyle/>
        <a:p>
          <a:r>
            <a:rPr lang="en-US" sz="2000" dirty="0"/>
            <a:t>Says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dgm:t>
    </dgm:pt>
    <dgm:pt modelId="{52AABD5A-4DBB-4B0C-BBD0-3D3B8553AA36}" type="parTrans" cxnId="{FB4EF0D2-2F4C-4646-A894-71EA9DBBD50F}">
      <dgm:prSet/>
      <dgm:spPr/>
      <dgm:t>
        <a:bodyPr/>
        <a:lstStyle/>
        <a:p>
          <a:endParaRPr lang="en-US"/>
        </a:p>
      </dgm:t>
    </dgm:pt>
    <dgm:pt modelId="{7A5D796C-BE6B-44F1-84A9-FA8D6973AE61}" type="sibTrans" cxnId="{FB4EF0D2-2F4C-4646-A894-71EA9DBBD50F}">
      <dgm:prSet/>
      <dgm:spPr/>
      <dgm:t>
        <a:bodyPr/>
        <a:lstStyle/>
        <a:p>
          <a:endParaRPr lang="en-US"/>
        </a:p>
      </dgm:t>
    </dgm:pt>
    <dgm:pt modelId="{33CF0B3E-A7ED-4950-88AA-961A286796D7}">
      <dgm:prSet phldrT="[Text]" custT="1"/>
      <dgm:spPr/>
      <dgm:t>
        <a:bodyPr/>
        <a:lstStyle/>
        <a:p>
          <a:r>
            <a:rPr lang="en-US" sz="2000" dirty="0"/>
            <a:t>Thinks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dgm:t>
    </dgm:pt>
    <dgm:pt modelId="{33764951-3362-4958-83CE-6FCFECC0D5DC}" type="parTrans" cxnId="{08E4D093-072A-418D-AA6F-8B80B66AD6A8}">
      <dgm:prSet/>
      <dgm:spPr/>
      <dgm:t>
        <a:bodyPr/>
        <a:lstStyle/>
        <a:p>
          <a:endParaRPr lang="en-US"/>
        </a:p>
      </dgm:t>
    </dgm:pt>
    <dgm:pt modelId="{095A8AA1-051C-42C4-B48C-1EAEA2859D63}" type="sibTrans" cxnId="{08E4D093-072A-418D-AA6F-8B80B66AD6A8}">
      <dgm:prSet/>
      <dgm:spPr/>
      <dgm:t>
        <a:bodyPr/>
        <a:lstStyle/>
        <a:p>
          <a:endParaRPr lang="en-US"/>
        </a:p>
      </dgm:t>
    </dgm:pt>
    <dgm:pt modelId="{490CEDE5-5FE5-4CFB-86A1-6FFA4A0ED157}">
      <dgm:prSet phldrT="[Text]" custT="1"/>
      <dgm:spPr/>
      <dgm:t>
        <a:bodyPr/>
        <a:lstStyle/>
        <a:p>
          <a:r>
            <a:rPr lang="en-US" sz="2000" dirty="0"/>
            <a:t>Trait</a:t>
          </a:r>
        </a:p>
        <a:p>
          <a:endParaRPr lang="en-US" sz="1600" dirty="0"/>
        </a:p>
        <a:p>
          <a:endParaRPr lang="en-US" sz="1600" dirty="0"/>
        </a:p>
        <a:p>
          <a:endParaRPr lang="en-US" sz="1600" dirty="0"/>
        </a:p>
      </dgm:t>
    </dgm:pt>
    <dgm:pt modelId="{5276360D-1116-4B43-83FB-AF224D8DC83F}" type="sibTrans" cxnId="{A7465487-8F29-4C34-B5DE-7DB7379C4FD6}">
      <dgm:prSet/>
      <dgm:spPr/>
      <dgm:t>
        <a:bodyPr/>
        <a:lstStyle/>
        <a:p>
          <a:endParaRPr lang="en-US"/>
        </a:p>
      </dgm:t>
    </dgm:pt>
    <dgm:pt modelId="{E1BCDC69-0F34-4CBF-BD9E-799FD724C18B}" type="parTrans" cxnId="{A7465487-8F29-4C34-B5DE-7DB7379C4FD6}">
      <dgm:prSet/>
      <dgm:spPr/>
      <dgm:t>
        <a:bodyPr/>
        <a:lstStyle/>
        <a:p>
          <a:endParaRPr lang="en-US"/>
        </a:p>
      </dgm:t>
    </dgm:pt>
    <dgm:pt modelId="{0868C9D0-E443-465A-9D93-1B7B448D1787}" type="pres">
      <dgm:prSet presAssocID="{0F31FCD3-CEC6-46D7-8896-4872BD01F241}" presName="diagram" presStyleCnt="0">
        <dgm:presLayoutVars>
          <dgm:chMax val="1"/>
          <dgm:dir/>
          <dgm:animLvl val="ctr"/>
          <dgm:resizeHandles val="exact"/>
        </dgm:presLayoutVars>
      </dgm:prSet>
      <dgm:spPr/>
    </dgm:pt>
    <dgm:pt modelId="{6AEA3421-B561-4AC2-B483-3368C5A58F50}" type="pres">
      <dgm:prSet presAssocID="{0F31FCD3-CEC6-46D7-8896-4872BD01F241}" presName="matrix" presStyleCnt="0"/>
      <dgm:spPr/>
    </dgm:pt>
    <dgm:pt modelId="{520963AF-4A69-489A-B810-3AD752C03495}" type="pres">
      <dgm:prSet presAssocID="{0F31FCD3-CEC6-46D7-8896-4872BD01F241}" presName="tile1" presStyleLbl="node1" presStyleIdx="0" presStyleCnt="4" custLinFactNeighborX="-1414" custLinFactNeighborY="-7775"/>
      <dgm:spPr/>
    </dgm:pt>
    <dgm:pt modelId="{ADE4FCC8-1496-449C-B0B5-A51124F62820}" type="pres">
      <dgm:prSet presAssocID="{0F31FCD3-CEC6-46D7-8896-4872BD01F241}" presName="tile1text" presStyleLbl="node1" presStyleIdx="0" presStyleCnt="4">
        <dgm:presLayoutVars>
          <dgm:chMax val="0"/>
          <dgm:chPref val="0"/>
          <dgm:bulletEnabled val="1"/>
        </dgm:presLayoutVars>
      </dgm:prSet>
      <dgm:spPr/>
    </dgm:pt>
    <dgm:pt modelId="{CFCB0678-B500-4471-95B2-B348144601F5}" type="pres">
      <dgm:prSet presAssocID="{0F31FCD3-CEC6-46D7-8896-4872BD01F241}" presName="tile2" presStyleLbl="node1" presStyleIdx="1" presStyleCnt="4"/>
      <dgm:spPr/>
    </dgm:pt>
    <dgm:pt modelId="{8A72A40C-B001-4F48-8C47-5E4F12059FC2}" type="pres">
      <dgm:prSet presAssocID="{0F31FCD3-CEC6-46D7-8896-4872BD01F241}" presName="tile2text" presStyleLbl="node1" presStyleIdx="1" presStyleCnt="4">
        <dgm:presLayoutVars>
          <dgm:chMax val="0"/>
          <dgm:chPref val="0"/>
          <dgm:bulletEnabled val="1"/>
        </dgm:presLayoutVars>
      </dgm:prSet>
      <dgm:spPr/>
    </dgm:pt>
    <dgm:pt modelId="{B225D013-8361-4579-A5B2-49C9882B9C26}" type="pres">
      <dgm:prSet presAssocID="{0F31FCD3-CEC6-46D7-8896-4872BD01F241}" presName="tile3" presStyleLbl="node1" presStyleIdx="2" presStyleCnt="4"/>
      <dgm:spPr/>
    </dgm:pt>
    <dgm:pt modelId="{7FA0973E-FFD3-40E4-90F9-02F5E307BAA0}" type="pres">
      <dgm:prSet presAssocID="{0F31FCD3-CEC6-46D7-8896-4872BD01F241}" presName="tile3text" presStyleLbl="node1" presStyleIdx="2" presStyleCnt="4">
        <dgm:presLayoutVars>
          <dgm:chMax val="0"/>
          <dgm:chPref val="0"/>
          <dgm:bulletEnabled val="1"/>
        </dgm:presLayoutVars>
      </dgm:prSet>
      <dgm:spPr/>
    </dgm:pt>
    <dgm:pt modelId="{EEA95EA6-82A6-45F1-B998-0E447D5A1B81}" type="pres">
      <dgm:prSet presAssocID="{0F31FCD3-CEC6-46D7-8896-4872BD01F241}" presName="tile4" presStyleLbl="node1" presStyleIdx="3" presStyleCnt="4" custLinFactNeighborX="0" custLinFactNeighborY="-12"/>
      <dgm:spPr/>
    </dgm:pt>
    <dgm:pt modelId="{BC927C33-0A33-4AAC-9BEE-5F5F35CF228F}" type="pres">
      <dgm:prSet presAssocID="{0F31FCD3-CEC6-46D7-8896-4872BD01F241}" presName="tile4text" presStyleLbl="node1" presStyleIdx="3" presStyleCnt="4">
        <dgm:presLayoutVars>
          <dgm:chMax val="0"/>
          <dgm:chPref val="0"/>
          <dgm:bulletEnabled val="1"/>
        </dgm:presLayoutVars>
      </dgm:prSet>
      <dgm:spPr/>
    </dgm:pt>
    <dgm:pt modelId="{5CAF6CA6-59C9-40DB-9C55-7EC476F692E2}" type="pres">
      <dgm:prSet presAssocID="{0F31FCD3-CEC6-46D7-8896-4872BD01F241}" presName="centerTile" presStyleLbl="fgShp" presStyleIdx="0" presStyleCnt="1">
        <dgm:presLayoutVars>
          <dgm:chMax val="0"/>
          <dgm:chPref val="0"/>
        </dgm:presLayoutVars>
      </dgm:prSet>
      <dgm:spPr/>
    </dgm:pt>
  </dgm:ptLst>
  <dgm:cxnLst>
    <dgm:cxn modelId="{D22A9218-45D5-4F90-9093-A71836D55CB6}" type="presOf" srcId="{33CF0B3E-A7ED-4950-88AA-961A286796D7}" destId="{BC927C33-0A33-4AAC-9BEE-5F5F35CF228F}" srcOrd="1" destOrd="0" presId="urn:microsoft.com/office/officeart/2005/8/layout/matrix1"/>
    <dgm:cxn modelId="{666A6320-2659-489B-9CA8-2EE432293E04}" type="presOf" srcId="{39EBECFF-E066-4762-9EE9-615162358569}" destId="{ADE4FCC8-1496-449C-B0B5-A51124F62820}" srcOrd="1" destOrd="0" presId="urn:microsoft.com/office/officeart/2005/8/layout/matrix1"/>
    <dgm:cxn modelId="{EEA86525-478E-41B1-8C41-6F92C5321824}" type="presOf" srcId="{ABD80B3E-0AF7-4E22-9480-0664B6C16FB5}" destId="{7FA0973E-FFD3-40E4-90F9-02F5E307BAA0}" srcOrd="1" destOrd="0" presId="urn:microsoft.com/office/officeart/2005/8/layout/matrix1"/>
    <dgm:cxn modelId="{F060C24A-4B63-4507-82F1-F737A6AA9AE9}" type="presOf" srcId="{33CF0B3E-A7ED-4950-88AA-961A286796D7}" destId="{EEA95EA6-82A6-45F1-B998-0E447D5A1B81}" srcOrd="0" destOrd="0" presId="urn:microsoft.com/office/officeart/2005/8/layout/matrix1"/>
    <dgm:cxn modelId="{84BD9B6F-5ACC-49B4-AD05-4C7680B48EB4}" type="presOf" srcId="{ABD80B3E-0AF7-4E22-9480-0664B6C16FB5}" destId="{B225D013-8361-4579-A5B2-49C9882B9C26}" srcOrd="0" destOrd="0" presId="urn:microsoft.com/office/officeart/2005/8/layout/matrix1"/>
    <dgm:cxn modelId="{2267EC50-6FE3-4232-AFD0-1F72DE98BA2D}" srcId="{490CEDE5-5FE5-4CFB-86A1-6FFA4A0ED157}" destId="{39EBECFF-E066-4762-9EE9-615162358569}" srcOrd="0" destOrd="0" parTransId="{6A4FADA4-344E-47DB-A4A8-16E69B6C8820}" sibTransId="{2D717252-755D-4670-9EAD-964A46B02AB7}"/>
    <dgm:cxn modelId="{A7465487-8F29-4C34-B5DE-7DB7379C4FD6}" srcId="{0F31FCD3-CEC6-46D7-8896-4872BD01F241}" destId="{490CEDE5-5FE5-4CFB-86A1-6FFA4A0ED157}" srcOrd="0" destOrd="0" parTransId="{E1BCDC69-0F34-4CBF-BD9E-799FD724C18B}" sibTransId="{5276360D-1116-4B43-83FB-AF224D8DC83F}"/>
    <dgm:cxn modelId="{77423A91-73A2-4DD3-B444-83A096FF17D1}" type="presOf" srcId="{E5B6B1D0-A953-4A72-AAE0-50C3AB0D1D1C}" destId="{8A72A40C-B001-4F48-8C47-5E4F12059FC2}" srcOrd="1" destOrd="0" presId="urn:microsoft.com/office/officeart/2005/8/layout/matrix1"/>
    <dgm:cxn modelId="{08E4D093-072A-418D-AA6F-8B80B66AD6A8}" srcId="{490CEDE5-5FE5-4CFB-86A1-6FFA4A0ED157}" destId="{33CF0B3E-A7ED-4950-88AA-961A286796D7}" srcOrd="3" destOrd="0" parTransId="{33764951-3362-4958-83CE-6FCFECC0D5DC}" sibTransId="{095A8AA1-051C-42C4-B48C-1EAEA2859D63}"/>
    <dgm:cxn modelId="{63E82D96-737E-4F78-9931-903E4421922E}" srcId="{490CEDE5-5FE5-4CFB-86A1-6FFA4A0ED157}" destId="{E5B6B1D0-A953-4A72-AAE0-50C3AB0D1D1C}" srcOrd="1" destOrd="0" parTransId="{3CDE0FBF-8F7A-4898-BF2D-16E05EE4C4DA}" sibTransId="{DE3FC049-A378-4983-B04E-C01E3311B151}"/>
    <dgm:cxn modelId="{264D39B5-2BA9-4197-88D0-C843B5DA03CC}" type="presOf" srcId="{0F31FCD3-CEC6-46D7-8896-4872BD01F241}" destId="{0868C9D0-E443-465A-9D93-1B7B448D1787}" srcOrd="0" destOrd="0" presId="urn:microsoft.com/office/officeart/2005/8/layout/matrix1"/>
    <dgm:cxn modelId="{8A65D0B7-FBC2-41CC-8DD6-4545125D4BD8}" type="presOf" srcId="{490CEDE5-5FE5-4CFB-86A1-6FFA4A0ED157}" destId="{5CAF6CA6-59C9-40DB-9C55-7EC476F692E2}" srcOrd="0" destOrd="0" presId="urn:microsoft.com/office/officeart/2005/8/layout/matrix1"/>
    <dgm:cxn modelId="{FB4EF0D2-2F4C-4646-A894-71EA9DBBD50F}" srcId="{490CEDE5-5FE5-4CFB-86A1-6FFA4A0ED157}" destId="{ABD80B3E-0AF7-4E22-9480-0664B6C16FB5}" srcOrd="2" destOrd="0" parTransId="{52AABD5A-4DBB-4B0C-BBD0-3D3B8553AA36}" sibTransId="{7A5D796C-BE6B-44F1-84A9-FA8D6973AE61}"/>
    <dgm:cxn modelId="{7B5C9BF9-31C6-4248-A413-A20334974D34}" type="presOf" srcId="{E5B6B1D0-A953-4A72-AAE0-50C3AB0D1D1C}" destId="{CFCB0678-B500-4471-95B2-B348144601F5}" srcOrd="0" destOrd="0" presId="urn:microsoft.com/office/officeart/2005/8/layout/matrix1"/>
    <dgm:cxn modelId="{0FEC7EFE-5AB9-4151-B79F-C61F686F378C}" type="presOf" srcId="{39EBECFF-E066-4762-9EE9-615162358569}" destId="{520963AF-4A69-489A-B810-3AD752C03495}" srcOrd="0" destOrd="0" presId="urn:microsoft.com/office/officeart/2005/8/layout/matrix1"/>
    <dgm:cxn modelId="{85D115A1-001D-4299-8094-F21C6762D7C1}" type="presParOf" srcId="{0868C9D0-E443-465A-9D93-1B7B448D1787}" destId="{6AEA3421-B561-4AC2-B483-3368C5A58F50}" srcOrd="0" destOrd="0" presId="urn:microsoft.com/office/officeart/2005/8/layout/matrix1"/>
    <dgm:cxn modelId="{571E640D-323A-4E62-8181-8191DCFDF845}" type="presParOf" srcId="{6AEA3421-B561-4AC2-B483-3368C5A58F50}" destId="{520963AF-4A69-489A-B810-3AD752C03495}" srcOrd="0" destOrd="0" presId="urn:microsoft.com/office/officeart/2005/8/layout/matrix1"/>
    <dgm:cxn modelId="{5EA75402-3F6D-48F3-A1DB-9772F457B181}" type="presParOf" srcId="{6AEA3421-B561-4AC2-B483-3368C5A58F50}" destId="{ADE4FCC8-1496-449C-B0B5-A51124F62820}" srcOrd="1" destOrd="0" presId="urn:microsoft.com/office/officeart/2005/8/layout/matrix1"/>
    <dgm:cxn modelId="{7717C4A9-E6AE-4D5C-A8CE-E4C5A1B9265F}" type="presParOf" srcId="{6AEA3421-B561-4AC2-B483-3368C5A58F50}" destId="{CFCB0678-B500-4471-95B2-B348144601F5}" srcOrd="2" destOrd="0" presId="urn:microsoft.com/office/officeart/2005/8/layout/matrix1"/>
    <dgm:cxn modelId="{D8F0BBC3-F8F9-4918-8A91-545D76A99397}" type="presParOf" srcId="{6AEA3421-B561-4AC2-B483-3368C5A58F50}" destId="{8A72A40C-B001-4F48-8C47-5E4F12059FC2}" srcOrd="3" destOrd="0" presId="urn:microsoft.com/office/officeart/2005/8/layout/matrix1"/>
    <dgm:cxn modelId="{63A79403-265F-4229-9B5C-CC76F9CE08B2}" type="presParOf" srcId="{6AEA3421-B561-4AC2-B483-3368C5A58F50}" destId="{B225D013-8361-4579-A5B2-49C9882B9C26}" srcOrd="4" destOrd="0" presId="urn:microsoft.com/office/officeart/2005/8/layout/matrix1"/>
    <dgm:cxn modelId="{B1B88CCC-FE3C-47F2-8BFC-6449CDDDD89A}" type="presParOf" srcId="{6AEA3421-B561-4AC2-B483-3368C5A58F50}" destId="{7FA0973E-FFD3-40E4-90F9-02F5E307BAA0}" srcOrd="5" destOrd="0" presId="urn:microsoft.com/office/officeart/2005/8/layout/matrix1"/>
    <dgm:cxn modelId="{EDB3EC82-57F1-48AB-B1BE-82DDAA9E61A7}" type="presParOf" srcId="{6AEA3421-B561-4AC2-B483-3368C5A58F50}" destId="{EEA95EA6-82A6-45F1-B998-0E447D5A1B81}" srcOrd="6" destOrd="0" presId="urn:microsoft.com/office/officeart/2005/8/layout/matrix1"/>
    <dgm:cxn modelId="{CFA9AF6C-C931-4D15-A8E1-0F5A0403C5A8}" type="presParOf" srcId="{6AEA3421-B561-4AC2-B483-3368C5A58F50}" destId="{BC927C33-0A33-4AAC-9BEE-5F5F35CF228F}" srcOrd="7" destOrd="0" presId="urn:microsoft.com/office/officeart/2005/8/layout/matrix1"/>
    <dgm:cxn modelId="{9288A682-0EE9-4EFE-B45D-A7A7680BAE0F}" type="presParOf" srcId="{0868C9D0-E443-465A-9D93-1B7B448D1787}" destId="{5CAF6CA6-59C9-40DB-9C55-7EC476F692E2}"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963AF-4A69-489A-B810-3AD752C03495}">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Feels</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rot="5400000">
        <a:off x="-1" y="1"/>
        <a:ext cx="4064000" cy="2032000"/>
      </dsp:txXfrm>
    </dsp:sp>
    <dsp:sp modelId="{CFCB0678-B500-4471-95B2-B348144601F5}">
      <dsp:nvSpPr>
        <dsp:cNvPr id="0" name=""/>
        <dsp:cNvSpPr/>
      </dsp:nvSpPr>
      <dsp:spPr>
        <a:xfrm>
          <a:off x="4064000" y="0"/>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Acts</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a:off x="4064000" y="0"/>
        <a:ext cx="4064000" cy="2032000"/>
      </dsp:txXfrm>
    </dsp:sp>
    <dsp:sp modelId="{B225D013-8361-4579-A5B2-49C9882B9C26}">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Says</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rot="10800000">
        <a:off x="0" y="3386666"/>
        <a:ext cx="4064000" cy="2032000"/>
      </dsp:txXfrm>
    </dsp:sp>
    <dsp:sp modelId="{EEA95EA6-82A6-45F1-B998-0E447D5A1B81}">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Thinks</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rot="-5400000">
        <a:off x="4063999" y="3386666"/>
        <a:ext cx="4064000" cy="2032000"/>
      </dsp:txXfrm>
    </dsp:sp>
    <dsp:sp modelId="{5CAF6CA6-59C9-40DB-9C55-7EC476F692E2}">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Trait</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a:off x="2910928" y="2098129"/>
        <a:ext cx="2306142" cy="1222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963AF-4A69-489A-B810-3AD752C03495}">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Feels</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dsp:txBody>
      <dsp:txXfrm rot="5400000">
        <a:off x="-1" y="1"/>
        <a:ext cx="4064000" cy="2032000"/>
      </dsp:txXfrm>
    </dsp:sp>
    <dsp:sp modelId="{CFCB0678-B500-4471-95B2-B348144601F5}">
      <dsp:nvSpPr>
        <dsp:cNvPr id="0" name=""/>
        <dsp:cNvSpPr/>
      </dsp:nvSpPr>
      <dsp:spPr>
        <a:xfrm>
          <a:off x="4064000" y="0"/>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Acts</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a:off x="4064000" y="0"/>
        <a:ext cx="4064000" cy="2032000"/>
      </dsp:txXfrm>
    </dsp:sp>
    <dsp:sp modelId="{B225D013-8361-4579-A5B2-49C9882B9C26}">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Says</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rot="10800000">
        <a:off x="0" y="3386666"/>
        <a:ext cx="4064000" cy="2032000"/>
      </dsp:txXfrm>
    </dsp:sp>
    <dsp:sp modelId="{EEA95EA6-82A6-45F1-B998-0E447D5A1B81}">
      <dsp:nvSpPr>
        <dsp:cNvPr id="0" name=""/>
        <dsp:cNvSpPr/>
      </dsp:nvSpPr>
      <dsp:spPr>
        <a:xfrm rot="5400000">
          <a:off x="4741333" y="2031675"/>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Thinks</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rot="-5400000">
        <a:off x="4063999" y="3386341"/>
        <a:ext cx="4064000" cy="2032000"/>
      </dsp:txXfrm>
    </dsp:sp>
    <dsp:sp modelId="{5CAF6CA6-59C9-40DB-9C55-7EC476F692E2}">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Trait</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39687-3577-4D7D-ADDD-131554FBFC92}"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F6F32-967D-4639-9C51-14B26C2862EE}" type="slidenum">
              <a:rPr lang="en-US" smtClean="0"/>
              <a:t>‹#›</a:t>
            </a:fld>
            <a:endParaRPr lang="en-US"/>
          </a:p>
        </p:txBody>
      </p:sp>
    </p:spTree>
    <p:extLst>
      <p:ext uri="{BB962C8B-B14F-4D97-AF65-F5344CB8AC3E}">
        <p14:creationId xmlns:p14="http://schemas.microsoft.com/office/powerpoint/2010/main" val="4250186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grade friends, as we read today, you will need a pencil and either your journal or the Keeping Tracks of My Thinking Graphic Organizer your teacher shared with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FBE1-3A99-463A-9B70-D40FEE0C7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3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read Chapter 8, I thought there was a moment that told me a lot about Clementine as a character. Remember when she pretended to have an assignment to write in her journal on Saturday? Well, that part in the story stood out to me and took notes about Clementine did, said, thought, and felt at that moment. For example, she …</a:t>
            </a:r>
          </a:p>
          <a:p>
            <a:endParaRPr lang="en-US" dirty="0"/>
          </a:p>
          <a:p>
            <a:r>
              <a:rPr lang="en-US" dirty="0"/>
              <a:t>In this moment the author didn’t tell us how Clementine was feeling, but I could infer, or understand what she was feeling because of how she acted, and what she said and thought. So, I know that Clementine was feeling…</a:t>
            </a:r>
          </a:p>
          <a:p>
            <a:endParaRPr lang="en-US" dirty="0"/>
          </a:p>
          <a:p>
            <a:r>
              <a:rPr lang="en-US" dirty="0"/>
              <a:t>What the character says, feels, does and thinks help us understand the traits of the character.  A trait describes something about how a character is all the time. What the character says or does describes the character in the moment. In this example, Clementine was pretending to be mad in order to get her way. Clementine isn’t always pretending and she isn’t always mad, but this moment helps me understand something more about who Clementine is, or one of her character traits. And because she was pretending and trying to trick her parents into giving her gummy worms and a movie, I noted that Clementine is tricky. Now that I think about it, there were multiple times in the story when Clementine was tricky, like when she pretended to be asleep so her parents wouldn’t get mad at her. So, when we read a story we can use the characters’ actions and words to help us understand the character’s traits.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D709C-EA37-448B-B458-743012D88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73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take notes a bit differently from before. At this time, please pause the video to create the chart I have made here. You can fold your paper into fourths, or just draw four boxes, and label them as I have, with Feels, Acts, Says, and Thinks. In the middle, you can draw a circle or box and label it Trait. Press pause now to create your chart. When it is ready come back and press play.</a:t>
            </a:r>
          </a:p>
          <a:p>
            <a:endParaRPr lang="en-US" dirty="0"/>
          </a:p>
          <a:p>
            <a:r>
              <a:rPr lang="en-US" dirty="0"/>
              <a:t>Now that your chart is ready, we can read chapter 9. As we do, take notes about the characters on your chart. Make sure to pause the video when you think there is an important moment for the character and note her feelings, actions, words, and thoughts. We’ll wait to add the character trait until after we read the chapter.</a:t>
            </a:r>
          </a:p>
        </p:txBody>
      </p:sp>
      <p:sp>
        <p:nvSpPr>
          <p:cNvPr id="4" name="Slide Number Placeholder 3"/>
          <p:cNvSpPr>
            <a:spLocks noGrp="1"/>
          </p:cNvSpPr>
          <p:nvPr>
            <p:ph type="sldNum" sz="quarter" idx="5"/>
          </p:nvPr>
        </p:nvSpPr>
        <p:spPr/>
        <p:txBody>
          <a:bodyPr/>
          <a:lstStyle/>
          <a:p>
            <a:fld id="{1C1F6F32-967D-4639-9C51-14B26C2862EE}" type="slidenum">
              <a:rPr lang="en-US" smtClean="0"/>
              <a:t>3</a:t>
            </a:fld>
            <a:endParaRPr lang="en-US"/>
          </a:p>
        </p:txBody>
      </p:sp>
    </p:spTree>
    <p:extLst>
      <p:ext uri="{BB962C8B-B14F-4D97-AF65-F5344CB8AC3E}">
        <p14:creationId xmlns:p14="http://schemas.microsoft.com/office/powerpoint/2010/main" val="60695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the video now to finish filling in your notes in the outside 4 boxes. Then come back and press play to continue.</a:t>
            </a:r>
          </a:p>
          <a:p>
            <a:endParaRPr lang="en-US" dirty="0"/>
          </a:p>
          <a:p>
            <a:r>
              <a:rPr lang="en-US" dirty="0"/>
              <a:t>I really loved this chapter because Margaret and Clementine made-up, so I wrote about the moment they make-up. I noted how Clementine…</a:t>
            </a:r>
          </a:p>
          <a:p>
            <a:endParaRPr lang="en-US" dirty="0"/>
          </a:p>
          <a:p>
            <a:r>
              <a:rPr lang="en-US" dirty="0"/>
              <a:t>All of this made see that Clementine is a </a:t>
            </a:r>
            <a:r>
              <a:rPr lang="en-US" dirty="0" err="1"/>
              <a:t>forviging</a:t>
            </a:r>
            <a:r>
              <a:rPr lang="en-US" dirty="0"/>
              <a:t> person. What did you notice about the characters? What did their feelings, actions, words, and thoughts tell you about their character trait? Remember, a character trait describes how a person is all the time. Examples of character traits are kind, generous, shy, respectful, </a:t>
            </a:r>
            <a:r>
              <a:rPr lang="en-US" dirty="0" err="1"/>
              <a:t>humerous</a:t>
            </a:r>
            <a:r>
              <a:rPr lang="en-US" dirty="0"/>
              <a:t>, loyal, dishonest, rude, polite, etc. What trait did you note about the character? Finish your notes in your chart and be prepared to share it with your teacher.</a:t>
            </a:r>
          </a:p>
        </p:txBody>
      </p:sp>
      <p:sp>
        <p:nvSpPr>
          <p:cNvPr id="4" name="Slide Number Placeholder 3"/>
          <p:cNvSpPr>
            <a:spLocks noGrp="1"/>
          </p:cNvSpPr>
          <p:nvPr>
            <p:ph type="sldNum" sz="quarter" idx="5"/>
          </p:nvPr>
        </p:nvSpPr>
        <p:spPr/>
        <p:txBody>
          <a:bodyPr/>
          <a:lstStyle/>
          <a:p>
            <a:fld id="{1C1F6F32-967D-4639-9C51-14B26C2862EE}" type="slidenum">
              <a:rPr lang="en-US" smtClean="0"/>
              <a:t>5</a:t>
            </a:fld>
            <a:endParaRPr lang="en-US"/>
          </a:p>
        </p:txBody>
      </p:sp>
    </p:spTree>
    <p:extLst>
      <p:ext uri="{BB962C8B-B14F-4D97-AF65-F5344CB8AC3E}">
        <p14:creationId xmlns:p14="http://schemas.microsoft.com/office/powerpoint/2010/main" val="115191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0B02-4EBB-4918-8FD4-8C2135D0B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6488C-4886-447F-853C-89B441B58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95F1F4-0483-4CF1-ACD9-FB7F6282E957}"/>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5" name="Footer Placeholder 4">
            <a:extLst>
              <a:ext uri="{FF2B5EF4-FFF2-40B4-BE49-F238E27FC236}">
                <a16:creationId xmlns:a16="http://schemas.microsoft.com/office/drawing/2014/main" id="{0721F8A0-445C-4CDA-A041-E46A2E2C6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2BD03-D8C7-4511-8518-B70EDCA2ACFA}"/>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166874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C5AA-2073-4139-835E-D0A7B011C4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F52BE5-B054-4727-87C4-3F8C912B63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0F8A2-DFFD-45F7-820B-CCDF170C5A86}"/>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5" name="Footer Placeholder 4">
            <a:extLst>
              <a:ext uri="{FF2B5EF4-FFF2-40B4-BE49-F238E27FC236}">
                <a16:creationId xmlns:a16="http://schemas.microsoft.com/office/drawing/2014/main" id="{55508904-BE66-4550-B3A9-31576C144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5F598-4045-46CF-82A5-207366C80553}"/>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10998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0AF746-C79F-4177-9362-B36FA37431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A74BB-C656-4F44-869D-8D49FA47D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0DE04-C406-48FF-B06F-C5CEB6BAF53A}"/>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5" name="Footer Placeholder 4">
            <a:extLst>
              <a:ext uri="{FF2B5EF4-FFF2-40B4-BE49-F238E27FC236}">
                <a16:creationId xmlns:a16="http://schemas.microsoft.com/office/drawing/2014/main" id="{4770195E-A4F3-41DA-A035-77FA509BD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9946B-F4D8-479E-9012-A1BDE2DF7AD1}"/>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418237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DD61-8AFE-4DAD-9CC8-84A9A260AD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FB57F-7B4D-417E-8C11-CA47B03281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FA522-D865-43B6-BFAE-008DEF1B12C2}"/>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5" name="Footer Placeholder 4">
            <a:extLst>
              <a:ext uri="{FF2B5EF4-FFF2-40B4-BE49-F238E27FC236}">
                <a16:creationId xmlns:a16="http://schemas.microsoft.com/office/drawing/2014/main" id="{E89CB612-83AD-44B4-8BD8-DEE13CD93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B7833-2062-45A7-A085-0088FBA01512}"/>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273314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7358-E472-40AC-A561-39141E3D83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19F447-0D8E-45E6-B751-2D2F84EE8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06DB51-6254-4BA2-8B2E-D5DF22A4E71B}"/>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5" name="Footer Placeholder 4">
            <a:extLst>
              <a:ext uri="{FF2B5EF4-FFF2-40B4-BE49-F238E27FC236}">
                <a16:creationId xmlns:a16="http://schemas.microsoft.com/office/drawing/2014/main" id="{BC3BDA36-96CD-4690-B55B-FC9769355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B2B08-CB2D-4575-8745-340EFB612A2C}"/>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196545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64B3-FF5A-4E5F-AE04-D355C5100D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DDFBD4-24C5-482A-B9A0-F1C6DC3764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46F292-3048-4AF4-8B2B-71AB574EC2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88D525-A08D-49EE-B515-37E6C6BA3CC8}"/>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6" name="Footer Placeholder 5">
            <a:extLst>
              <a:ext uri="{FF2B5EF4-FFF2-40B4-BE49-F238E27FC236}">
                <a16:creationId xmlns:a16="http://schemas.microsoft.com/office/drawing/2014/main" id="{29088880-E16A-4E85-BA47-66967C444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AE126-F657-4AD2-99A0-ECD0F3E171B3}"/>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277148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BD8B-B8A5-4B9D-A527-A0BC85CE4B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E20766-3270-4E25-9796-156A5BAAA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A35DCD-D9B0-4406-BE0B-724EE9A1D3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50AAD-932A-4E0C-83FB-936169178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3F638-61B6-4B16-BCAF-ABDF129EF0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9F3454-C872-4739-A1E8-09B6450237C2}"/>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8" name="Footer Placeholder 7">
            <a:extLst>
              <a:ext uri="{FF2B5EF4-FFF2-40B4-BE49-F238E27FC236}">
                <a16:creationId xmlns:a16="http://schemas.microsoft.com/office/drawing/2014/main" id="{4235696D-7957-40CE-BEC2-77802C4BF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33628E-1519-4272-81C8-B3184CDB7110}"/>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18901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728C-6121-4C44-9907-3AAF0A288F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95F10B-A492-4493-BDF4-3514C42A3E63}"/>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4" name="Footer Placeholder 3">
            <a:extLst>
              <a:ext uri="{FF2B5EF4-FFF2-40B4-BE49-F238E27FC236}">
                <a16:creationId xmlns:a16="http://schemas.microsoft.com/office/drawing/2014/main" id="{0A24D96F-7830-4C3C-A48C-8508D5EA6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304CB-6F6B-4F2D-92BB-DB589262272D}"/>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192037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11FA9-2746-468B-BCDA-8022909463C5}"/>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3" name="Footer Placeholder 2">
            <a:extLst>
              <a:ext uri="{FF2B5EF4-FFF2-40B4-BE49-F238E27FC236}">
                <a16:creationId xmlns:a16="http://schemas.microsoft.com/office/drawing/2014/main" id="{FACD4D4E-C249-4674-B423-484788240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9FC4E-3406-48E5-BCB7-23F123D0EB83}"/>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123226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4ACB-7F70-4C8C-805C-2F82F0815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3EECD4-419E-4AB2-8299-ED69E3E21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55CC0C-67B6-44CE-AED3-82AC152B0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F0DD1-3B63-42F3-A9DA-06BCB4F58386}"/>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6" name="Footer Placeholder 5">
            <a:extLst>
              <a:ext uri="{FF2B5EF4-FFF2-40B4-BE49-F238E27FC236}">
                <a16:creationId xmlns:a16="http://schemas.microsoft.com/office/drawing/2014/main" id="{FC5AAAD3-4334-4E04-89A2-A3BCBE9AE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C31324-FFC6-48B9-A09A-988E476F5AD9}"/>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475978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19DC-4DC0-46FC-8CB8-9D0B4DB1CC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695264-632C-4A75-961D-BB9B14297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4E953-7F12-41F1-A04F-AFC91582A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D9C24E-E309-4593-A955-76E90CE02B9B}"/>
              </a:ext>
            </a:extLst>
          </p:cNvPr>
          <p:cNvSpPr>
            <a:spLocks noGrp="1"/>
          </p:cNvSpPr>
          <p:nvPr>
            <p:ph type="dt" sz="half" idx="10"/>
          </p:nvPr>
        </p:nvSpPr>
        <p:spPr/>
        <p:txBody>
          <a:bodyPr/>
          <a:lstStyle/>
          <a:p>
            <a:fld id="{3986EDFD-0B18-45C7-8CDD-3729EDC1FF08}" type="datetimeFigureOut">
              <a:rPr lang="en-US" smtClean="0"/>
              <a:t>5/7/2020</a:t>
            </a:fld>
            <a:endParaRPr lang="en-US"/>
          </a:p>
        </p:txBody>
      </p:sp>
      <p:sp>
        <p:nvSpPr>
          <p:cNvPr id="6" name="Footer Placeholder 5">
            <a:extLst>
              <a:ext uri="{FF2B5EF4-FFF2-40B4-BE49-F238E27FC236}">
                <a16:creationId xmlns:a16="http://schemas.microsoft.com/office/drawing/2014/main" id="{AC94BCCD-AA10-43C8-9C40-10FBBA2BD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40819-AADD-4812-BA91-DD59BCBAB136}"/>
              </a:ext>
            </a:extLst>
          </p:cNvPr>
          <p:cNvSpPr>
            <a:spLocks noGrp="1"/>
          </p:cNvSpPr>
          <p:nvPr>
            <p:ph type="sldNum" sz="quarter" idx="12"/>
          </p:nvPr>
        </p:nvSpPr>
        <p:spPr/>
        <p:txBody>
          <a:bodyPr/>
          <a:lstStyle/>
          <a:p>
            <a:fld id="{A14D254E-3DEE-4A4C-8B4B-6CE4CF1DC028}" type="slidenum">
              <a:rPr lang="en-US" smtClean="0"/>
              <a:t>‹#›</a:t>
            </a:fld>
            <a:endParaRPr lang="en-US"/>
          </a:p>
        </p:txBody>
      </p:sp>
    </p:spTree>
    <p:extLst>
      <p:ext uri="{BB962C8B-B14F-4D97-AF65-F5344CB8AC3E}">
        <p14:creationId xmlns:p14="http://schemas.microsoft.com/office/powerpoint/2010/main" val="65524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DD40B-87E6-4BAA-BCB3-B17C634469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1EFAD-6178-4A5E-A976-AF896463A2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24124-4F31-4AE7-ACC4-AC6696910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6EDFD-0B18-45C7-8CDD-3729EDC1FF08}" type="datetimeFigureOut">
              <a:rPr lang="en-US" smtClean="0"/>
              <a:t>5/7/2020</a:t>
            </a:fld>
            <a:endParaRPr lang="en-US"/>
          </a:p>
        </p:txBody>
      </p:sp>
      <p:sp>
        <p:nvSpPr>
          <p:cNvPr id="5" name="Footer Placeholder 4">
            <a:extLst>
              <a:ext uri="{FF2B5EF4-FFF2-40B4-BE49-F238E27FC236}">
                <a16:creationId xmlns:a16="http://schemas.microsoft.com/office/drawing/2014/main" id="{AA25414D-200E-4F59-BC9A-1BF52B29D5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30CEE7-943D-4869-9A92-C678FB559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D254E-3DEE-4A4C-8B4B-6CE4CF1DC028}" type="slidenum">
              <a:rPr lang="en-US" smtClean="0"/>
              <a:t>‹#›</a:t>
            </a:fld>
            <a:endParaRPr lang="en-US"/>
          </a:p>
        </p:txBody>
      </p:sp>
    </p:spTree>
    <p:extLst>
      <p:ext uri="{BB962C8B-B14F-4D97-AF65-F5344CB8AC3E}">
        <p14:creationId xmlns:p14="http://schemas.microsoft.com/office/powerpoint/2010/main" val="1746546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5.m4a"/><Relationship Id="rId7" Type="http://schemas.openxmlformats.org/officeDocument/2006/relationships/diagramLayout" Target="../diagrams/layout2.xml"/><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notesSlide" Target="../notesSlides/notesSlide4.xml"/><Relationship Id="rId10" Type="http://schemas.microsoft.com/office/2007/relationships/diagramDrawing" Target="../diagrams/drawing2.xml"/><Relationship Id="rId4" Type="http://schemas.openxmlformats.org/officeDocument/2006/relationships/slideLayout" Target="../slideLayouts/slideLayout7.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8CFBE-50B1-4447-8EA6-DCD8E09219E6}"/>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dirty="0"/>
              <a:t>What you need…</a:t>
            </a:r>
          </a:p>
        </p:txBody>
      </p:sp>
      <p:pic>
        <p:nvPicPr>
          <p:cNvPr id="7" name="Content Placeholder 6">
            <a:extLst>
              <a:ext uri="{FF2B5EF4-FFF2-40B4-BE49-F238E27FC236}">
                <a16:creationId xmlns:a16="http://schemas.microsoft.com/office/drawing/2014/main" id="{F438770E-DA2A-4548-AD55-1284CEAC0660}"/>
              </a:ext>
            </a:extLst>
          </p:cNvPr>
          <p:cNvPicPr>
            <a:picLocks noGrp="1" noChangeAspect="1"/>
          </p:cNvPicPr>
          <p:nvPr>
            <p:ph idx="1"/>
          </p:nvPr>
        </p:nvPicPr>
        <p:blipFill rotWithShape="1">
          <a:blip r:embed="rId5"/>
          <a:srcRect l="6883" r="7011"/>
          <a:stretch/>
        </p:blipFill>
        <p:spPr>
          <a:xfrm>
            <a:off x="20" y="10"/>
            <a:ext cx="4635571" cy="6857990"/>
          </a:xfrm>
          <a:prstGeom prst="rect">
            <a:avLst/>
          </a:prstGeom>
          <a:ln>
            <a:solidFill>
              <a:schemeClr val="tx1"/>
            </a:solidFill>
          </a:ln>
          <a:effectLst/>
        </p:spPr>
      </p:pic>
      <p:sp>
        <p:nvSpPr>
          <p:cNvPr id="6" name="Text Placeholder 5">
            <a:extLst>
              <a:ext uri="{FF2B5EF4-FFF2-40B4-BE49-F238E27FC236}">
                <a16:creationId xmlns:a16="http://schemas.microsoft.com/office/drawing/2014/main" id="{FA124623-3C16-4AFA-9D87-AC8D2F9E7F9B}"/>
              </a:ext>
            </a:extLst>
          </p:cNvPr>
          <p:cNvSpPr>
            <a:spLocks noGrp="1"/>
          </p:cNvSpPr>
          <p:nvPr>
            <p:ph type="body" sz="half" idx="2"/>
          </p:nvPr>
        </p:nvSpPr>
        <p:spPr>
          <a:xfrm>
            <a:off x="4965431" y="2438400"/>
            <a:ext cx="6586489" cy="4084315"/>
          </a:xfrm>
        </p:spPr>
        <p:txBody>
          <a:bodyPr vert="horz" lIns="91440" tIns="45720" rIns="91440" bIns="45720" rtlCol="0" anchor="t">
            <a:normAutofit/>
          </a:bodyPr>
          <a:lstStyle/>
          <a:p>
            <a:r>
              <a:rPr lang="en-US" sz="2800" dirty="0"/>
              <a:t>                  Pencil</a:t>
            </a:r>
          </a:p>
          <a:p>
            <a:pPr marL="228600" lvl="1"/>
            <a:endParaRPr lang="en-US" sz="2600" dirty="0"/>
          </a:p>
          <a:p>
            <a:endParaRPr lang="en-US" sz="2800" dirty="0"/>
          </a:p>
          <a:p>
            <a:r>
              <a:rPr lang="en-US" sz="2800" dirty="0"/>
              <a:t>                Paper/Journal</a:t>
            </a:r>
            <a:endParaRPr lang="en-US" sz="2800" dirty="0">
              <a:cs typeface="Calibri"/>
            </a:endParaRPr>
          </a:p>
          <a:p>
            <a:pPr algn="ctr"/>
            <a:endParaRPr lang="en-US" sz="2800" dirty="0">
              <a:cs typeface="Calibri"/>
            </a:endParaRPr>
          </a:p>
        </p:txBody>
      </p:sp>
      <p:pic>
        <p:nvPicPr>
          <p:cNvPr id="9" name="Graphic 8" descr="Pencil">
            <a:extLst>
              <a:ext uri="{FF2B5EF4-FFF2-40B4-BE49-F238E27FC236}">
                <a16:creationId xmlns:a16="http://schemas.microsoft.com/office/drawing/2014/main" id="{C33FC15F-D61C-4F94-BB54-269A377E0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5430" y="2314807"/>
            <a:ext cx="914400" cy="914400"/>
          </a:xfrm>
          <a:prstGeom prst="rect">
            <a:avLst/>
          </a:prstGeom>
        </p:spPr>
      </p:pic>
      <p:pic>
        <p:nvPicPr>
          <p:cNvPr id="11" name="Graphic 10" descr="Open book">
            <a:extLst>
              <a:ext uri="{FF2B5EF4-FFF2-40B4-BE49-F238E27FC236}">
                <a16:creationId xmlns:a16="http://schemas.microsoft.com/office/drawing/2014/main" id="{D52A35E6-4C6C-4878-8835-AF25538698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3727" y="3697548"/>
            <a:ext cx="914400" cy="914400"/>
          </a:xfrm>
          <a:prstGeom prst="rect">
            <a:avLst/>
          </a:prstGeom>
        </p:spPr>
      </p:pic>
      <p:pic>
        <p:nvPicPr>
          <p:cNvPr id="5" name="Audio 4">
            <a:hlinkClick r:id="" action="ppaction://media"/>
            <a:extLst>
              <a:ext uri="{FF2B5EF4-FFF2-40B4-BE49-F238E27FC236}">
                <a16:creationId xmlns:a16="http://schemas.microsoft.com/office/drawing/2014/main" id="{D5E4AB04-E03D-41D9-AC95-58675987771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9674154"/>
      </p:ext>
    </p:extLst>
  </p:cSld>
  <p:clrMapOvr>
    <a:masterClrMapping/>
  </p:clrMapOvr>
  <mc:AlternateContent xmlns:mc="http://schemas.openxmlformats.org/markup-compatibility/2006" xmlns:p14="http://schemas.microsoft.com/office/powerpoint/2010/main">
    <mc:Choice Requires="p14">
      <p:transition spd="slow" p14:dur="2000" advTm="10092"/>
    </mc:Choice>
    <mc:Fallback xmlns="">
      <p:transition spd="slow" advTm="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A9F7532-AC3E-4904-98D2-805E8BDE05D5}"/>
              </a:ext>
            </a:extLst>
          </p:cNvPr>
          <p:cNvPicPr>
            <a:picLocks noChangeAspect="1"/>
          </p:cNvPicPr>
          <p:nvPr/>
        </p:nvPicPr>
        <p:blipFill>
          <a:blip r:embed="rId6"/>
          <a:stretch>
            <a:fillRect/>
          </a:stretch>
        </p:blipFill>
        <p:spPr>
          <a:xfrm>
            <a:off x="4024693" y="676482"/>
            <a:ext cx="4247936" cy="5571066"/>
          </a:xfrm>
          <a:prstGeom prst="rect">
            <a:avLst/>
          </a:prstGeom>
        </p:spPr>
      </p:pic>
      <p:sp>
        <p:nvSpPr>
          <p:cNvPr id="3" name="TextBox 2">
            <a:extLst>
              <a:ext uri="{FF2B5EF4-FFF2-40B4-BE49-F238E27FC236}">
                <a16:creationId xmlns:a16="http://schemas.microsoft.com/office/drawing/2014/main" id="{98F77CE4-6D04-4A85-A8D4-5A725BEA3CE8}"/>
              </a:ext>
            </a:extLst>
          </p:cNvPr>
          <p:cNvSpPr txBox="1"/>
          <p:nvPr/>
        </p:nvSpPr>
        <p:spPr>
          <a:xfrm>
            <a:off x="4273825" y="4671392"/>
            <a:ext cx="1133061" cy="1015663"/>
          </a:xfrm>
          <a:prstGeom prst="rect">
            <a:avLst/>
          </a:prstGeom>
          <a:noFill/>
        </p:spPr>
        <p:txBody>
          <a:bodyPr wrap="square" rtlCol="0">
            <a:spAutoFit/>
          </a:bodyPr>
          <a:lstStyle/>
          <a:p>
            <a:r>
              <a:rPr lang="en-US" sz="1000" dirty="0"/>
              <a:t>“Excuse me, I am very mad about this journal. May I please have some Gummi Worms and a video?”</a:t>
            </a:r>
          </a:p>
        </p:txBody>
      </p:sp>
      <p:sp>
        <p:nvSpPr>
          <p:cNvPr id="6" name="TextBox 5">
            <a:extLst>
              <a:ext uri="{FF2B5EF4-FFF2-40B4-BE49-F238E27FC236}">
                <a16:creationId xmlns:a16="http://schemas.microsoft.com/office/drawing/2014/main" id="{C5C5716E-67FC-445E-AABC-A06190C3B593}"/>
              </a:ext>
            </a:extLst>
          </p:cNvPr>
          <p:cNvSpPr txBox="1"/>
          <p:nvPr/>
        </p:nvSpPr>
        <p:spPr>
          <a:xfrm>
            <a:off x="6758883" y="2446352"/>
            <a:ext cx="1133061" cy="1015663"/>
          </a:xfrm>
          <a:prstGeom prst="rect">
            <a:avLst/>
          </a:prstGeom>
          <a:noFill/>
        </p:spPr>
        <p:txBody>
          <a:bodyPr wrap="square" rtlCol="0">
            <a:spAutoFit/>
          </a:bodyPr>
          <a:lstStyle/>
          <a:p>
            <a:r>
              <a:rPr lang="en-US" sz="1000" dirty="0"/>
              <a:t>I </a:t>
            </a:r>
            <a:r>
              <a:rPr lang="en-US" sz="1000" dirty="0" err="1"/>
              <a:t>scringed</a:t>
            </a:r>
            <a:r>
              <a:rPr lang="en-US" sz="1000" dirty="0"/>
              <a:t> my eyebrows down like arrows and stuck my bottom teeth out as far as they could go.</a:t>
            </a:r>
          </a:p>
        </p:txBody>
      </p:sp>
      <p:sp>
        <p:nvSpPr>
          <p:cNvPr id="8" name="TextBox 7">
            <a:extLst>
              <a:ext uri="{FF2B5EF4-FFF2-40B4-BE49-F238E27FC236}">
                <a16:creationId xmlns:a16="http://schemas.microsoft.com/office/drawing/2014/main" id="{5C403CB0-C29C-4C17-B216-7FD928D1948E}"/>
              </a:ext>
            </a:extLst>
          </p:cNvPr>
          <p:cNvSpPr txBox="1"/>
          <p:nvPr/>
        </p:nvSpPr>
        <p:spPr>
          <a:xfrm>
            <a:off x="6900409" y="5078233"/>
            <a:ext cx="1133061" cy="707886"/>
          </a:xfrm>
          <a:prstGeom prst="rect">
            <a:avLst/>
          </a:prstGeom>
          <a:noFill/>
        </p:spPr>
        <p:txBody>
          <a:bodyPr wrap="square" rtlCol="0">
            <a:spAutoFit/>
          </a:bodyPr>
          <a:lstStyle/>
          <a:p>
            <a:r>
              <a:rPr lang="en-US" sz="1000" dirty="0"/>
              <a:t>I pretended I was mad about it so my parents would sorry for me, too.</a:t>
            </a:r>
          </a:p>
        </p:txBody>
      </p:sp>
      <p:sp>
        <p:nvSpPr>
          <p:cNvPr id="10" name="TextBox 9">
            <a:extLst>
              <a:ext uri="{FF2B5EF4-FFF2-40B4-BE49-F238E27FC236}">
                <a16:creationId xmlns:a16="http://schemas.microsoft.com/office/drawing/2014/main" id="{29FD0544-4775-4DEE-8DFD-2999042CAD01}"/>
              </a:ext>
            </a:extLst>
          </p:cNvPr>
          <p:cNvSpPr txBox="1"/>
          <p:nvPr/>
        </p:nvSpPr>
        <p:spPr>
          <a:xfrm>
            <a:off x="4342737" y="2267448"/>
            <a:ext cx="1133061" cy="1015663"/>
          </a:xfrm>
          <a:prstGeom prst="rect">
            <a:avLst/>
          </a:prstGeom>
          <a:noFill/>
        </p:spPr>
        <p:txBody>
          <a:bodyPr wrap="square" rtlCol="0">
            <a:spAutoFit/>
          </a:bodyPr>
          <a:lstStyle/>
          <a:p>
            <a:r>
              <a:rPr lang="en-US" sz="1000" dirty="0"/>
              <a:t>Jealous of her brother because he got to eat gummy worms and watch a video and she didn’t.</a:t>
            </a:r>
          </a:p>
        </p:txBody>
      </p:sp>
      <p:sp>
        <p:nvSpPr>
          <p:cNvPr id="11" name="TextBox 10">
            <a:extLst>
              <a:ext uri="{FF2B5EF4-FFF2-40B4-BE49-F238E27FC236}">
                <a16:creationId xmlns:a16="http://schemas.microsoft.com/office/drawing/2014/main" id="{86860ABE-BA2F-4922-9DFA-0520286B82DE}"/>
              </a:ext>
            </a:extLst>
          </p:cNvPr>
          <p:cNvSpPr txBox="1"/>
          <p:nvPr/>
        </p:nvSpPr>
        <p:spPr>
          <a:xfrm>
            <a:off x="5947850" y="5539898"/>
            <a:ext cx="643781" cy="246221"/>
          </a:xfrm>
          <a:prstGeom prst="rect">
            <a:avLst/>
          </a:prstGeom>
          <a:noFill/>
        </p:spPr>
        <p:txBody>
          <a:bodyPr wrap="square" rtlCol="0">
            <a:spAutoFit/>
          </a:bodyPr>
          <a:lstStyle/>
          <a:p>
            <a:r>
              <a:rPr lang="en-US" sz="1000" dirty="0"/>
              <a:t>tricky</a:t>
            </a:r>
          </a:p>
        </p:txBody>
      </p:sp>
      <p:pic>
        <p:nvPicPr>
          <p:cNvPr id="4" name="Audio 3">
            <a:hlinkClick r:id="" action="ppaction://media"/>
            <a:extLst>
              <a:ext uri="{FF2B5EF4-FFF2-40B4-BE49-F238E27FC236}">
                <a16:creationId xmlns:a16="http://schemas.microsoft.com/office/drawing/2014/main" id="{A546B7DD-5350-474B-93ED-AFE2CC26EA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94653957"/>
      </p:ext>
    </p:extLst>
  </p:cSld>
  <p:clrMapOvr>
    <a:masterClrMapping/>
  </p:clrMapOvr>
  <mc:AlternateContent xmlns:mc="http://schemas.openxmlformats.org/markup-compatibility/2006" xmlns:p14="http://schemas.microsoft.com/office/powerpoint/2010/main">
    <mc:Choice Requires="p14">
      <p:transition spd="slow" p14:dur="2000" advTm="121883"/>
    </mc:Choice>
    <mc:Fallback xmlns="">
      <p:transition spd="slow" advTm="12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p:bldP spid="6"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678C2D47-AF2C-4C4A-8E0B-38D825548369}"/>
              </a:ext>
            </a:extLst>
          </p:cNvPr>
          <p:cNvGraphicFramePr/>
          <p:nvPr>
            <p:extLst>
              <p:ext uri="{D42A27DB-BD31-4B8C-83A1-F6EECF244321}">
                <p14:modId xmlns:p14="http://schemas.microsoft.com/office/powerpoint/2010/main" val="107629759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1454B4C-9B63-4A8E-9DD0-6E0FCD3B4D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4583510"/>
      </p:ext>
    </p:extLst>
  </p:cSld>
  <p:clrMapOvr>
    <a:masterClrMapping/>
  </p:clrMapOvr>
  <mc:AlternateContent xmlns:mc="http://schemas.openxmlformats.org/markup-compatibility/2006" xmlns:p14="http://schemas.microsoft.com/office/powerpoint/2010/main">
    <mc:Choice Requires="p14">
      <p:transition spd="slow" p14:dur="2000" advTm="52213"/>
    </mc:Choice>
    <mc:Fallback xmlns="">
      <p:transition spd="slow" advTm="5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creen Recording 1">
            <a:hlinkClick r:id="" action="ppaction://media"/>
            <a:extLst>
              <a:ext uri="{FF2B5EF4-FFF2-40B4-BE49-F238E27FC236}">
                <a16:creationId xmlns:a16="http://schemas.microsoft.com/office/drawing/2014/main" id="{C29E9385-0105-45B2-A84F-7427C53610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8995" y="643467"/>
            <a:ext cx="4234009" cy="5571066"/>
          </a:xfrm>
          <a:prstGeom prst="rect">
            <a:avLst/>
          </a:prstGeom>
        </p:spPr>
      </p:pic>
    </p:spTree>
    <p:extLst>
      <p:ext uri="{BB962C8B-B14F-4D97-AF65-F5344CB8AC3E}">
        <p14:creationId xmlns:p14="http://schemas.microsoft.com/office/powerpoint/2010/main" val="1576226783"/>
      </p:ext>
    </p:extLst>
  </p:cSld>
  <p:clrMapOvr>
    <a:masterClrMapping/>
  </p:clrMapOvr>
  <mc:AlternateContent xmlns:mc="http://schemas.openxmlformats.org/markup-compatibility/2006" xmlns:p14="http://schemas.microsoft.com/office/powerpoint/2010/main">
    <mc:Choice Requires="p14">
      <p:transition spd="slow" p14:dur="2000" advTm="375535"/>
    </mc:Choice>
    <mc:Fallback xmlns="">
      <p:transition spd="slow" advTm="37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678C2D47-AF2C-4C4A-8E0B-38D825548369}"/>
              </a:ext>
            </a:extLst>
          </p:cNvPr>
          <p:cNvGraphicFramePr/>
          <p:nvPr>
            <p:extLst>
              <p:ext uri="{D42A27DB-BD31-4B8C-83A1-F6EECF244321}">
                <p14:modId xmlns:p14="http://schemas.microsoft.com/office/powerpoint/2010/main" val="8209013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CA912870-6176-4D64-BD5F-1ADC590EE583}"/>
              </a:ext>
            </a:extLst>
          </p:cNvPr>
          <p:cNvSpPr txBox="1"/>
          <p:nvPr/>
        </p:nvSpPr>
        <p:spPr>
          <a:xfrm>
            <a:off x="2848524" y="1321332"/>
            <a:ext cx="2728837" cy="923330"/>
          </a:xfrm>
          <a:prstGeom prst="rect">
            <a:avLst/>
          </a:prstGeom>
          <a:noFill/>
        </p:spPr>
        <p:txBody>
          <a:bodyPr wrap="square" rtlCol="0">
            <a:spAutoFit/>
          </a:bodyPr>
          <a:lstStyle/>
          <a:p>
            <a:r>
              <a:rPr lang="en-US" dirty="0"/>
              <a:t>Relieved that Margaret made-up with her at the same time.</a:t>
            </a:r>
          </a:p>
        </p:txBody>
      </p:sp>
      <p:sp>
        <p:nvSpPr>
          <p:cNvPr id="8" name="TextBox 7">
            <a:extLst>
              <a:ext uri="{FF2B5EF4-FFF2-40B4-BE49-F238E27FC236}">
                <a16:creationId xmlns:a16="http://schemas.microsoft.com/office/drawing/2014/main" id="{8F7050D0-1E2F-4108-A227-B3EA4B30AB84}"/>
              </a:ext>
            </a:extLst>
          </p:cNvPr>
          <p:cNvSpPr txBox="1"/>
          <p:nvPr/>
        </p:nvSpPr>
        <p:spPr>
          <a:xfrm>
            <a:off x="6457452" y="1321332"/>
            <a:ext cx="2728837" cy="923330"/>
          </a:xfrm>
          <a:prstGeom prst="rect">
            <a:avLst/>
          </a:prstGeom>
          <a:noFill/>
        </p:spPr>
        <p:txBody>
          <a:bodyPr wrap="square" rtlCol="0">
            <a:spAutoFit/>
          </a:bodyPr>
          <a:lstStyle/>
          <a:p>
            <a:r>
              <a:rPr lang="en-US" dirty="0"/>
              <a:t>Gives Margaret a collection of all of the things she loves to make-up.</a:t>
            </a:r>
          </a:p>
        </p:txBody>
      </p:sp>
      <p:sp>
        <p:nvSpPr>
          <p:cNvPr id="10" name="TextBox 9">
            <a:extLst>
              <a:ext uri="{FF2B5EF4-FFF2-40B4-BE49-F238E27FC236}">
                <a16:creationId xmlns:a16="http://schemas.microsoft.com/office/drawing/2014/main" id="{DB4FF55C-4095-4560-8C3F-61BDB83E05E3}"/>
              </a:ext>
            </a:extLst>
          </p:cNvPr>
          <p:cNvSpPr txBox="1"/>
          <p:nvPr/>
        </p:nvSpPr>
        <p:spPr>
          <a:xfrm>
            <a:off x="2736818" y="4300031"/>
            <a:ext cx="2728837" cy="369332"/>
          </a:xfrm>
          <a:prstGeom prst="rect">
            <a:avLst/>
          </a:prstGeom>
          <a:noFill/>
        </p:spPr>
        <p:txBody>
          <a:bodyPr wrap="square" rtlCol="0">
            <a:spAutoFit/>
          </a:bodyPr>
          <a:lstStyle/>
          <a:p>
            <a:r>
              <a:rPr lang="en-US" dirty="0"/>
              <a:t>I’m sorry about your hair.</a:t>
            </a:r>
          </a:p>
        </p:txBody>
      </p:sp>
      <p:sp>
        <p:nvSpPr>
          <p:cNvPr id="12" name="TextBox 11">
            <a:extLst>
              <a:ext uri="{FF2B5EF4-FFF2-40B4-BE49-F238E27FC236}">
                <a16:creationId xmlns:a16="http://schemas.microsoft.com/office/drawing/2014/main" id="{8F8155EE-1955-474E-AC44-81A597E66656}"/>
              </a:ext>
            </a:extLst>
          </p:cNvPr>
          <p:cNvSpPr txBox="1"/>
          <p:nvPr/>
        </p:nvSpPr>
        <p:spPr>
          <a:xfrm>
            <a:off x="6867576" y="4300031"/>
            <a:ext cx="2728837" cy="1477328"/>
          </a:xfrm>
          <a:prstGeom prst="rect">
            <a:avLst/>
          </a:prstGeom>
          <a:noFill/>
        </p:spPr>
        <p:txBody>
          <a:bodyPr wrap="square" rtlCol="0">
            <a:spAutoFit/>
          </a:bodyPr>
          <a:lstStyle/>
          <a:p>
            <a:r>
              <a:rPr lang="en-US" dirty="0"/>
              <a:t>Then, without even a grown-up telling her to, she told me she was sorry she was mean to me at my birthday. </a:t>
            </a:r>
          </a:p>
        </p:txBody>
      </p:sp>
      <p:sp>
        <p:nvSpPr>
          <p:cNvPr id="14" name="TextBox 13">
            <a:extLst>
              <a:ext uri="{FF2B5EF4-FFF2-40B4-BE49-F238E27FC236}">
                <a16:creationId xmlns:a16="http://schemas.microsoft.com/office/drawing/2014/main" id="{2D6A9278-316A-4BFB-9515-EADAC689F5BD}"/>
              </a:ext>
            </a:extLst>
          </p:cNvPr>
          <p:cNvSpPr txBox="1"/>
          <p:nvPr/>
        </p:nvSpPr>
        <p:spPr>
          <a:xfrm>
            <a:off x="4777061" y="3244016"/>
            <a:ext cx="2728837" cy="369332"/>
          </a:xfrm>
          <a:prstGeom prst="rect">
            <a:avLst/>
          </a:prstGeom>
          <a:noFill/>
        </p:spPr>
        <p:txBody>
          <a:bodyPr wrap="square" rtlCol="0">
            <a:spAutoFit/>
          </a:bodyPr>
          <a:lstStyle/>
          <a:p>
            <a:pPr algn="ctr"/>
            <a:r>
              <a:rPr lang="en-US" dirty="0"/>
              <a:t>Forgiving</a:t>
            </a:r>
          </a:p>
        </p:txBody>
      </p:sp>
      <p:pic>
        <p:nvPicPr>
          <p:cNvPr id="4" name="Audio 3">
            <a:hlinkClick r:id="" action="ppaction://media"/>
            <a:extLst>
              <a:ext uri="{FF2B5EF4-FFF2-40B4-BE49-F238E27FC236}">
                <a16:creationId xmlns:a16="http://schemas.microsoft.com/office/drawing/2014/main" id="{06C744E4-5576-423F-A92C-09A987CCED9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49557944"/>
      </p:ext>
    </p:extLst>
  </p:cSld>
  <p:clrMapOvr>
    <a:masterClrMapping/>
  </p:clrMapOvr>
  <mc:AlternateContent xmlns:mc="http://schemas.openxmlformats.org/markup-compatibility/2006" xmlns:p14="http://schemas.microsoft.com/office/powerpoint/2010/main">
    <mc:Choice Requires="p14">
      <p:transition spd="slow" p14:dur="2000" advTm="87234"/>
    </mc:Choice>
    <mc:Fallback xmlns="">
      <p:transition spd="slow" advTm="8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p:bldP spid="8" grpId="0"/>
      <p:bldP spid="10"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1|8.5|8|8.3|54.8"/>
</p:tagLst>
</file>

<file path=ppt/tags/tag2.xml><?xml version="1.0" encoding="utf-8"?>
<p:tagLst xmlns:a="http://schemas.openxmlformats.org/drawingml/2006/main" xmlns:r="http://schemas.openxmlformats.org/officeDocument/2006/relationships" xmlns:p="http://schemas.openxmlformats.org/presentationml/2006/main">
  <p:tag name="TIMING" val="|19.2|6.7|5.7|8.1|1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D6FE087FB2674C879F8F4A6CBD753A" ma:contentTypeVersion="15" ma:contentTypeDescription="Create a new document." ma:contentTypeScope="" ma:versionID="cd5c71a73df3884fb2d6d06d3b545322">
  <xsd:schema xmlns:xsd="http://www.w3.org/2001/XMLSchema" xmlns:xs="http://www.w3.org/2001/XMLSchema" xmlns:p="http://schemas.microsoft.com/office/2006/metadata/properties" xmlns:ns1="http://schemas.microsoft.com/sharepoint/v3" xmlns:ns3="c3c6ce31-05a9-4d52-943e-d8f79fb5b91c" xmlns:ns4="a2abe43b-14a2-4454-ad64-8f4964fc9db6" targetNamespace="http://schemas.microsoft.com/office/2006/metadata/properties" ma:root="true" ma:fieldsID="d6201665de45b8ab95573f83628b0efb" ns1:_="" ns3:_="" ns4:_="">
    <xsd:import namespace="http://schemas.microsoft.com/sharepoint/v3"/>
    <xsd:import namespace="c3c6ce31-05a9-4d52-943e-d8f79fb5b91c"/>
    <xsd:import namespace="a2abe43b-14a2-4454-ad64-8f4964fc9db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c6ce31-05a9-4d52-943e-d8f79fb5b91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be43b-14a2-4454-ad64-8f4964fc9db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4D442B-FECD-44E9-836E-28EF29ED58CD}">
  <ds:schemaRefs>
    <ds:schemaRef ds:uri="http://schemas.microsoft.com/sharepoint/v3/contenttype/forms"/>
  </ds:schemaRefs>
</ds:datastoreItem>
</file>

<file path=customXml/itemProps2.xml><?xml version="1.0" encoding="utf-8"?>
<ds:datastoreItem xmlns:ds="http://schemas.openxmlformats.org/officeDocument/2006/customXml" ds:itemID="{0ECE1F1A-0139-4AE0-BA41-D258FB9AA7A4}">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3c6ce31-05a9-4d52-943e-d8f79fb5b91c"/>
    <ds:schemaRef ds:uri="a2abe43b-14a2-4454-ad64-8f4964fc9db6"/>
    <ds:schemaRef ds:uri="http://www.w3.org/XML/1998/namespace"/>
    <ds:schemaRef ds:uri="http://purl.org/dc/dcmitype/"/>
  </ds:schemaRefs>
</ds:datastoreItem>
</file>

<file path=customXml/itemProps3.xml><?xml version="1.0" encoding="utf-8"?>
<ds:datastoreItem xmlns:ds="http://schemas.openxmlformats.org/officeDocument/2006/customXml" ds:itemID="{01E441AF-4B9C-4321-AE21-2D66A7CFB0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c6ce31-05a9-4d52-943e-d8f79fb5b91c"/>
    <ds:schemaRef ds:uri="a2abe43b-14a2-4454-ad64-8f4964fc9d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TotalTime>
  <Words>837</Words>
  <Application>Microsoft Office PowerPoint</Application>
  <PresentationFormat>Widescreen</PresentationFormat>
  <Paragraphs>77</Paragraphs>
  <Slides>5</Slides>
  <Notes>4</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What you need…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need…</dc:title>
  <dc:creator>NIKOLOV, LENSI P</dc:creator>
  <cp:lastModifiedBy>FITZGERALD, TINA</cp:lastModifiedBy>
  <cp:revision>4</cp:revision>
  <dcterms:created xsi:type="dcterms:W3CDTF">2020-04-16T19:08:04Z</dcterms:created>
  <dcterms:modified xsi:type="dcterms:W3CDTF">2020-05-07T18:48:00Z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0x0101007DD6FE087FB2674C879F8F4A6CBD753A</vt:lpwstr>
  </property>
</Properties>
</file>