
<file path=[Content_Types].xml><?xml version="1.0" encoding="utf-8"?>
<Types xmlns="http://schemas.openxmlformats.org/package/2006/content-types">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0"/>
  </p:notesMasterIdLst>
  <p:sldIdLst>
    <p:sldId id="261" r:id="rId5"/>
    <p:sldId id="266" r:id="rId6"/>
    <p:sldId id="256" r:id="rId7"/>
    <p:sldId id="267" r:id="rId8"/>
    <p:sldId id="268"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22523F-195F-4420-AF0F-B320715E070F}" v="34" dt="2020-04-16T20:20:40.27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06" autoAdjust="0"/>
    <p:restoredTop sz="83635" autoAdjust="0"/>
  </p:normalViewPr>
  <p:slideViewPr>
    <p:cSldViewPr snapToGrid="0">
      <p:cViewPr varScale="1">
        <p:scale>
          <a:sx n="56" d="100"/>
          <a:sy n="56" d="100"/>
        </p:scale>
        <p:origin x="992"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viewProps" Target="view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presProps" Target="presProps.xml"/><Relationship Id="rId5" Type="http://schemas.openxmlformats.org/officeDocument/2006/relationships/slide" Target="slides/slide1.xml"/><Relationship Id="rId15" Type="http://schemas.microsoft.com/office/2015/10/relationships/revisionInfo" Target="revisionInfo.xml"/><Relationship Id="rId10"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F31FCD3-CEC6-46D7-8896-4872BD01F241}"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n-US"/>
        </a:p>
      </dgm:t>
    </dgm:pt>
    <dgm:pt modelId="{39EBECFF-E066-4762-9EE9-615162358569}">
      <dgm:prSet phldrT="[Text]" custT="1"/>
      <dgm:spPr/>
      <dgm:t>
        <a:bodyPr/>
        <a:lstStyle/>
        <a:p>
          <a:r>
            <a:rPr lang="en-US" sz="2000" dirty="0"/>
            <a:t>Feels</a:t>
          </a:r>
        </a:p>
        <a:p>
          <a:endParaRPr lang="en-US" sz="2000" dirty="0"/>
        </a:p>
        <a:p>
          <a:endParaRPr lang="en-US" sz="2000" dirty="0"/>
        </a:p>
        <a:p>
          <a:endParaRPr lang="en-US" sz="2000" dirty="0"/>
        </a:p>
        <a:p>
          <a:endParaRPr lang="en-US" sz="2000" dirty="0"/>
        </a:p>
      </dgm:t>
    </dgm:pt>
    <dgm:pt modelId="{6A4FADA4-344E-47DB-A4A8-16E69B6C8820}" type="parTrans" cxnId="{2267EC50-6FE3-4232-AFD0-1F72DE98BA2D}">
      <dgm:prSet/>
      <dgm:spPr/>
      <dgm:t>
        <a:bodyPr/>
        <a:lstStyle/>
        <a:p>
          <a:endParaRPr lang="en-US"/>
        </a:p>
      </dgm:t>
    </dgm:pt>
    <dgm:pt modelId="{2D717252-755D-4670-9EAD-964A46B02AB7}" type="sibTrans" cxnId="{2267EC50-6FE3-4232-AFD0-1F72DE98BA2D}">
      <dgm:prSet/>
      <dgm:spPr/>
      <dgm:t>
        <a:bodyPr/>
        <a:lstStyle/>
        <a:p>
          <a:endParaRPr lang="en-US"/>
        </a:p>
      </dgm:t>
    </dgm:pt>
    <dgm:pt modelId="{E5B6B1D0-A953-4A72-AAE0-50C3AB0D1D1C}">
      <dgm:prSet phldrT="[Text]" custT="1"/>
      <dgm:spPr/>
      <dgm:t>
        <a:bodyPr/>
        <a:lstStyle/>
        <a:p>
          <a:r>
            <a:rPr lang="en-US" sz="2000" dirty="0"/>
            <a:t>Acts</a:t>
          </a:r>
        </a:p>
        <a:p>
          <a:endParaRPr lang="en-US" sz="1600" dirty="0"/>
        </a:p>
        <a:p>
          <a:endParaRPr lang="en-US" sz="1600" dirty="0"/>
        </a:p>
        <a:p>
          <a:endParaRPr lang="en-US" sz="1600" dirty="0"/>
        </a:p>
        <a:p>
          <a:endParaRPr lang="en-US" sz="1600" dirty="0"/>
        </a:p>
      </dgm:t>
    </dgm:pt>
    <dgm:pt modelId="{3CDE0FBF-8F7A-4898-BF2D-16E05EE4C4DA}" type="parTrans" cxnId="{63E82D96-737E-4F78-9931-903E4421922E}">
      <dgm:prSet/>
      <dgm:spPr/>
      <dgm:t>
        <a:bodyPr/>
        <a:lstStyle/>
        <a:p>
          <a:endParaRPr lang="en-US"/>
        </a:p>
      </dgm:t>
    </dgm:pt>
    <dgm:pt modelId="{DE3FC049-A378-4983-B04E-C01E3311B151}" type="sibTrans" cxnId="{63E82D96-737E-4F78-9931-903E4421922E}">
      <dgm:prSet/>
      <dgm:spPr/>
      <dgm:t>
        <a:bodyPr/>
        <a:lstStyle/>
        <a:p>
          <a:endParaRPr lang="en-US"/>
        </a:p>
      </dgm:t>
    </dgm:pt>
    <dgm:pt modelId="{ABD80B3E-0AF7-4E22-9480-0664B6C16FB5}">
      <dgm:prSet phldrT="[Text]" custT="1"/>
      <dgm:spPr/>
      <dgm:t>
        <a:bodyPr/>
        <a:lstStyle/>
        <a:p>
          <a:r>
            <a:rPr lang="en-US" sz="2000" dirty="0"/>
            <a:t>Says</a:t>
          </a:r>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dgm:t>
    </dgm:pt>
    <dgm:pt modelId="{52AABD5A-4DBB-4B0C-BBD0-3D3B8553AA36}" type="parTrans" cxnId="{FB4EF0D2-2F4C-4646-A894-71EA9DBBD50F}">
      <dgm:prSet/>
      <dgm:spPr/>
      <dgm:t>
        <a:bodyPr/>
        <a:lstStyle/>
        <a:p>
          <a:endParaRPr lang="en-US"/>
        </a:p>
      </dgm:t>
    </dgm:pt>
    <dgm:pt modelId="{7A5D796C-BE6B-44F1-84A9-FA8D6973AE61}" type="sibTrans" cxnId="{FB4EF0D2-2F4C-4646-A894-71EA9DBBD50F}">
      <dgm:prSet/>
      <dgm:spPr/>
      <dgm:t>
        <a:bodyPr/>
        <a:lstStyle/>
        <a:p>
          <a:endParaRPr lang="en-US"/>
        </a:p>
      </dgm:t>
    </dgm:pt>
    <dgm:pt modelId="{33CF0B3E-A7ED-4950-88AA-961A286796D7}">
      <dgm:prSet phldrT="[Text]" custT="1"/>
      <dgm:spPr/>
      <dgm:t>
        <a:bodyPr/>
        <a:lstStyle/>
        <a:p>
          <a:r>
            <a:rPr lang="en-US" sz="2000" dirty="0"/>
            <a:t>Thinks</a:t>
          </a:r>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dgm:t>
    </dgm:pt>
    <dgm:pt modelId="{33764951-3362-4958-83CE-6FCFECC0D5DC}" type="parTrans" cxnId="{08E4D093-072A-418D-AA6F-8B80B66AD6A8}">
      <dgm:prSet/>
      <dgm:spPr/>
      <dgm:t>
        <a:bodyPr/>
        <a:lstStyle/>
        <a:p>
          <a:endParaRPr lang="en-US"/>
        </a:p>
      </dgm:t>
    </dgm:pt>
    <dgm:pt modelId="{095A8AA1-051C-42C4-B48C-1EAEA2859D63}" type="sibTrans" cxnId="{08E4D093-072A-418D-AA6F-8B80B66AD6A8}">
      <dgm:prSet/>
      <dgm:spPr/>
      <dgm:t>
        <a:bodyPr/>
        <a:lstStyle/>
        <a:p>
          <a:endParaRPr lang="en-US"/>
        </a:p>
      </dgm:t>
    </dgm:pt>
    <dgm:pt modelId="{490CEDE5-5FE5-4CFB-86A1-6FFA4A0ED157}">
      <dgm:prSet phldrT="[Text]" custT="1"/>
      <dgm:spPr/>
      <dgm:t>
        <a:bodyPr/>
        <a:lstStyle/>
        <a:p>
          <a:r>
            <a:rPr lang="en-US" sz="2000" dirty="0"/>
            <a:t>Trait</a:t>
          </a:r>
        </a:p>
        <a:p>
          <a:endParaRPr lang="en-US" sz="1600" dirty="0"/>
        </a:p>
        <a:p>
          <a:endParaRPr lang="en-US" sz="1600" dirty="0"/>
        </a:p>
        <a:p>
          <a:endParaRPr lang="en-US" sz="1600" dirty="0"/>
        </a:p>
      </dgm:t>
    </dgm:pt>
    <dgm:pt modelId="{5276360D-1116-4B43-83FB-AF224D8DC83F}" type="sibTrans" cxnId="{A7465487-8F29-4C34-B5DE-7DB7379C4FD6}">
      <dgm:prSet/>
      <dgm:spPr/>
      <dgm:t>
        <a:bodyPr/>
        <a:lstStyle/>
        <a:p>
          <a:endParaRPr lang="en-US"/>
        </a:p>
      </dgm:t>
    </dgm:pt>
    <dgm:pt modelId="{E1BCDC69-0F34-4CBF-BD9E-799FD724C18B}" type="parTrans" cxnId="{A7465487-8F29-4C34-B5DE-7DB7379C4FD6}">
      <dgm:prSet/>
      <dgm:spPr/>
      <dgm:t>
        <a:bodyPr/>
        <a:lstStyle/>
        <a:p>
          <a:endParaRPr lang="en-US"/>
        </a:p>
      </dgm:t>
    </dgm:pt>
    <dgm:pt modelId="{0868C9D0-E443-465A-9D93-1B7B448D1787}" type="pres">
      <dgm:prSet presAssocID="{0F31FCD3-CEC6-46D7-8896-4872BD01F241}" presName="diagram" presStyleCnt="0">
        <dgm:presLayoutVars>
          <dgm:chMax val="1"/>
          <dgm:dir/>
          <dgm:animLvl val="ctr"/>
          <dgm:resizeHandles val="exact"/>
        </dgm:presLayoutVars>
      </dgm:prSet>
      <dgm:spPr/>
    </dgm:pt>
    <dgm:pt modelId="{6AEA3421-B561-4AC2-B483-3368C5A58F50}" type="pres">
      <dgm:prSet presAssocID="{0F31FCD3-CEC6-46D7-8896-4872BD01F241}" presName="matrix" presStyleCnt="0"/>
      <dgm:spPr/>
    </dgm:pt>
    <dgm:pt modelId="{520963AF-4A69-489A-B810-3AD752C03495}" type="pres">
      <dgm:prSet presAssocID="{0F31FCD3-CEC6-46D7-8896-4872BD01F241}" presName="tile1" presStyleLbl="node1" presStyleIdx="0" presStyleCnt="4" custLinFactNeighborX="-1414" custLinFactNeighborY="-7775"/>
      <dgm:spPr/>
    </dgm:pt>
    <dgm:pt modelId="{ADE4FCC8-1496-449C-B0B5-A51124F62820}" type="pres">
      <dgm:prSet presAssocID="{0F31FCD3-CEC6-46D7-8896-4872BD01F241}" presName="tile1text" presStyleLbl="node1" presStyleIdx="0" presStyleCnt="4">
        <dgm:presLayoutVars>
          <dgm:chMax val="0"/>
          <dgm:chPref val="0"/>
          <dgm:bulletEnabled val="1"/>
        </dgm:presLayoutVars>
      </dgm:prSet>
      <dgm:spPr/>
    </dgm:pt>
    <dgm:pt modelId="{CFCB0678-B500-4471-95B2-B348144601F5}" type="pres">
      <dgm:prSet presAssocID="{0F31FCD3-CEC6-46D7-8896-4872BD01F241}" presName="tile2" presStyleLbl="node1" presStyleIdx="1" presStyleCnt="4"/>
      <dgm:spPr/>
    </dgm:pt>
    <dgm:pt modelId="{8A72A40C-B001-4F48-8C47-5E4F12059FC2}" type="pres">
      <dgm:prSet presAssocID="{0F31FCD3-CEC6-46D7-8896-4872BD01F241}" presName="tile2text" presStyleLbl="node1" presStyleIdx="1" presStyleCnt="4">
        <dgm:presLayoutVars>
          <dgm:chMax val="0"/>
          <dgm:chPref val="0"/>
          <dgm:bulletEnabled val="1"/>
        </dgm:presLayoutVars>
      </dgm:prSet>
      <dgm:spPr/>
    </dgm:pt>
    <dgm:pt modelId="{B225D013-8361-4579-A5B2-49C9882B9C26}" type="pres">
      <dgm:prSet presAssocID="{0F31FCD3-CEC6-46D7-8896-4872BD01F241}" presName="tile3" presStyleLbl="node1" presStyleIdx="2" presStyleCnt="4"/>
      <dgm:spPr/>
    </dgm:pt>
    <dgm:pt modelId="{7FA0973E-FFD3-40E4-90F9-02F5E307BAA0}" type="pres">
      <dgm:prSet presAssocID="{0F31FCD3-CEC6-46D7-8896-4872BD01F241}" presName="tile3text" presStyleLbl="node1" presStyleIdx="2" presStyleCnt="4">
        <dgm:presLayoutVars>
          <dgm:chMax val="0"/>
          <dgm:chPref val="0"/>
          <dgm:bulletEnabled val="1"/>
        </dgm:presLayoutVars>
      </dgm:prSet>
      <dgm:spPr/>
    </dgm:pt>
    <dgm:pt modelId="{EEA95EA6-82A6-45F1-B998-0E447D5A1B81}" type="pres">
      <dgm:prSet presAssocID="{0F31FCD3-CEC6-46D7-8896-4872BD01F241}" presName="tile4" presStyleLbl="node1" presStyleIdx="3" presStyleCnt="4" custLinFactNeighborX="0" custLinFactNeighborY="-12"/>
      <dgm:spPr/>
    </dgm:pt>
    <dgm:pt modelId="{BC927C33-0A33-4AAC-9BEE-5F5F35CF228F}" type="pres">
      <dgm:prSet presAssocID="{0F31FCD3-CEC6-46D7-8896-4872BD01F241}" presName="tile4text" presStyleLbl="node1" presStyleIdx="3" presStyleCnt="4">
        <dgm:presLayoutVars>
          <dgm:chMax val="0"/>
          <dgm:chPref val="0"/>
          <dgm:bulletEnabled val="1"/>
        </dgm:presLayoutVars>
      </dgm:prSet>
      <dgm:spPr/>
    </dgm:pt>
    <dgm:pt modelId="{5CAF6CA6-59C9-40DB-9C55-7EC476F692E2}" type="pres">
      <dgm:prSet presAssocID="{0F31FCD3-CEC6-46D7-8896-4872BD01F241}" presName="centerTile" presStyleLbl="fgShp" presStyleIdx="0" presStyleCnt="1">
        <dgm:presLayoutVars>
          <dgm:chMax val="0"/>
          <dgm:chPref val="0"/>
        </dgm:presLayoutVars>
      </dgm:prSet>
      <dgm:spPr/>
    </dgm:pt>
  </dgm:ptLst>
  <dgm:cxnLst>
    <dgm:cxn modelId="{D22A9218-45D5-4F90-9093-A71836D55CB6}" type="presOf" srcId="{33CF0B3E-A7ED-4950-88AA-961A286796D7}" destId="{BC927C33-0A33-4AAC-9BEE-5F5F35CF228F}" srcOrd="1" destOrd="0" presId="urn:microsoft.com/office/officeart/2005/8/layout/matrix1"/>
    <dgm:cxn modelId="{666A6320-2659-489B-9CA8-2EE432293E04}" type="presOf" srcId="{39EBECFF-E066-4762-9EE9-615162358569}" destId="{ADE4FCC8-1496-449C-B0B5-A51124F62820}" srcOrd="1" destOrd="0" presId="urn:microsoft.com/office/officeart/2005/8/layout/matrix1"/>
    <dgm:cxn modelId="{EEA86525-478E-41B1-8C41-6F92C5321824}" type="presOf" srcId="{ABD80B3E-0AF7-4E22-9480-0664B6C16FB5}" destId="{7FA0973E-FFD3-40E4-90F9-02F5E307BAA0}" srcOrd="1" destOrd="0" presId="urn:microsoft.com/office/officeart/2005/8/layout/matrix1"/>
    <dgm:cxn modelId="{F060C24A-4B63-4507-82F1-F737A6AA9AE9}" type="presOf" srcId="{33CF0B3E-A7ED-4950-88AA-961A286796D7}" destId="{EEA95EA6-82A6-45F1-B998-0E447D5A1B81}" srcOrd="0" destOrd="0" presId="urn:microsoft.com/office/officeart/2005/8/layout/matrix1"/>
    <dgm:cxn modelId="{84BD9B6F-5ACC-49B4-AD05-4C7680B48EB4}" type="presOf" srcId="{ABD80B3E-0AF7-4E22-9480-0664B6C16FB5}" destId="{B225D013-8361-4579-A5B2-49C9882B9C26}" srcOrd="0" destOrd="0" presId="urn:microsoft.com/office/officeart/2005/8/layout/matrix1"/>
    <dgm:cxn modelId="{2267EC50-6FE3-4232-AFD0-1F72DE98BA2D}" srcId="{490CEDE5-5FE5-4CFB-86A1-6FFA4A0ED157}" destId="{39EBECFF-E066-4762-9EE9-615162358569}" srcOrd="0" destOrd="0" parTransId="{6A4FADA4-344E-47DB-A4A8-16E69B6C8820}" sibTransId="{2D717252-755D-4670-9EAD-964A46B02AB7}"/>
    <dgm:cxn modelId="{A7465487-8F29-4C34-B5DE-7DB7379C4FD6}" srcId="{0F31FCD3-CEC6-46D7-8896-4872BD01F241}" destId="{490CEDE5-5FE5-4CFB-86A1-6FFA4A0ED157}" srcOrd="0" destOrd="0" parTransId="{E1BCDC69-0F34-4CBF-BD9E-799FD724C18B}" sibTransId="{5276360D-1116-4B43-83FB-AF224D8DC83F}"/>
    <dgm:cxn modelId="{77423A91-73A2-4DD3-B444-83A096FF17D1}" type="presOf" srcId="{E5B6B1D0-A953-4A72-AAE0-50C3AB0D1D1C}" destId="{8A72A40C-B001-4F48-8C47-5E4F12059FC2}" srcOrd="1" destOrd="0" presId="urn:microsoft.com/office/officeart/2005/8/layout/matrix1"/>
    <dgm:cxn modelId="{08E4D093-072A-418D-AA6F-8B80B66AD6A8}" srcId="{490CEDE5-5FE5-4CFB-86A1-6FFA4A0ED157}" destId="{33CF0B3E-A7ED-4950-88AA-961A286796D7}" srcOrd="3" destOrd="0" parTransId="{33764951-3362-4958-83CE-6FCFECC0D5DC}" sibTransId="{095A8AA1-051C-42C4-B48C-1EAEA2859D63}"/>
    <dgm:cxn modelId="{63E82D96-737E-4F78-9931-903E4421922E}" srcId="{490CEDE5-5FE5-4CFB-86A1-6FFA4A0ED157}" destId="{E5B6B1D0-A953-4A72-AAE0-50C3AB0D1D1C}" srcOrd="1" destOrd="0" parTransId="{3CDE0FBF-8F7A-4898-BF2D-16E05EE4C4DA}" sibTransId="{DE3FC049-A378-4983-B04E-C01E3311B151}"/>
    <dgm:cxn modelId="{264D39B5-2BA9-4197-88D0-C843B5DA03CC}" type="presOf" srcId="{0F31FCD3-CEC6-46D7-8896-4872BD01F241}" destId="{0868C9D0-E443-465A-9D93-1B7B448D1787}" srcOrd="0" destOrd="0" presId="urn:microsoft.com/office/officeart/2005/8/layout/matrix1"/>
    <dgm:cxn modelId="{8A65D0B7-FBC2-41CC-8DD6-4545125D4BD8}" type="presOf" srcId="{490CEDE5-5FE5-4CFB-86A1-6FFA4A0ED157}" destId="{5CAF6CA6-59C9-40DB-9C55-7EC476F692E2}" srcOrd="0" destOrd="0" presId="urn:microsoft.com/office/officeart/2005/8/layout/matrix1"/>
    <dgm:cxn modelId="{FB4EF0D2-2F4C-4646-A894-71EA9DBBD50F}" srcId="{490CEDE5-5FE5-4CFB-86A1-6FFA4A0ED157}" destId="{ABD80B3E-0AF7-4E22-9480-0664B6C16FB5}" srcOrd="2" destOrd="0" parTransId="{52AABD5A-4DBB-4B0C-BBD0-3D3B8553AA36}" sibTransId="{7A5D796C-BE6B-44F1-84A9-FA8D6973AE61}"/>
    <dgm:cxn modelId="{7B5C9BF9-31C6-4248-A413-A20334974D34}" type="presOf" srcId="{E5B6B1D0-A953-4A72-AAE0-50C3AB0D1D1C}" destId="{CFCB0678-B500-4471-95B2-B348144601F5}" srcOrd="0" destOrd="0" presId="urn:microsoft.com/office/officeart/2005/8/layout/matrix1"/>
    <dgm:cxn modelId="{0FEC7EFE-5AB9-4151-B79F-C61F686F378C}" type="presOf" srcId="{39EBECFF-E066-4762-9EE9-615162358569}" destId="{520963AF-4A69-489A-B810-3AD752C03495}" srcOrd="0" destOrd="0" presId="urn:microsoft.com/office/officeart/2005/8/layout/matrix1"/>
    <dgm:cxn modelId="{85D115A1-001D-4299-8094-F21C6762D7C1}" type="presParOf" srcId="{0868C9D0-E443-465A-9D93-1B7B448D1787}" destId="{6AEA3421-B561-4AC2-B483-3368C5A58F50}" srcOrd="0" destOrd="0" presId="urn:microsoft.com/office/officeart/2005/8/layout/matrix1"/>
    <dgm:cxn modelId="{571E640D-323A-4E62-8181-8191DCFDF845}" type="presParOf" srcId="{6AEA3421-B561-4AC2-B483-3368C5A58F50}" destId="{520963AF-4A69-489A-B810-3AD752C03495}" srcOrd="0" destOrd="0" presId="urn:microsoft.com/office/officeart/2005/8/layout/matrix1"/>
    <dgm:cxn modelId="{5EA75402-3F6D-48F3-A1DB-9772F457B181}" type="presParOf" srcId="{6AEA3421-B561-4AC2-B483-3368C5A58F50}" destId="{ADE4FCC8-1496-449C-B0B5-A51124F62820}" srcOrd="1" destOrd="0" presId="urn:microsoft.com/office/officeart/2005/8/layout/matrix1"/>
    <dgm:cxn modelId="{7717C4A9-E6AE-4D5C-A8CE-E4C5A1B9265F}" type="presParOf" srcId="{6AEA3421-B561-4AC2-B483-3368C5A58F50}" destId="{CFCB0678-B500-4471-95B2-B348144601F5}" srcOrd="2" destOrd="0" presId="urn:microsoft.com/office/officeart/2005/8/layout/matrix1"/>
    <dgm:cxn modelId="{D8F0BBC3-F8F9-4918-8A91-545D76A99397}" type="presParOf" srcId="{6AEA3421-B561-4AC2-B483-3368C5A58F50}" destId="{8A72A40C-B001-4F48-8C47-5E4F12059FC2}" srcOrd="3" destOrd="0" presId="urn:microsoft.com/office/officeart/2005/8/layout/matrix1"/>
    <dgm:cxn modelId="{63A79403-265F-4229-9B5C-CC76F9CE08B2}" type="presParOf" srcId="{6AEA3421-B561-4AC2-B483-3368C5A58F50}" destId="{B225D013-8361-4579-A5B2-49C9882B9C26}" srcOrd="4" destOrd="0" presId="urn:microsoft.com/office/officeart/2005/8/layout/matrix1"/>
    <dgm:cxn modelId="{B1B88CCC-FE3C-47F2-8BFC-6449CDDDD89A}" type="presParOf" srcId="{6AEA3421-B561-4AC2-B483-3368C5A58F50}" destId="{7FA0973E-FFD3-40E4-90F9-02F5E307BAA0}" srcOrd="5" destOrd="0" presId="urn:microsoft.com/office/officeart/2005/8/layout/matrix1"/>
    <dgm:cxn modelId="{EDB3EC82-57F1-48AB-B1BE-82DDAA9E61A7}" type="presParOf" srcId="{6AEA3421-B561-4AC2-B483-3368C5A58F50}" destId="{EEA95EA6-82A6-45F1-B998-0E447D5A1B81}" srcOrd="6" destOrd="0" presId="urn:microsoft.com/office/officeart/2005/8/layout/matrix1"/>
    <dgm:cxn modelId="{CFA9AF6C-C931-4D15-A8E1-0F5A0403C5A8}" type="presParOf" srcId="{6AEA3421-B561-4AC2-B483-3368C5A58F50}" destId="{BC927C33-0A33-4AAC-9BEE-5F5F35CF228F}" srcOrd="7" destOrd="0" presId="urn:microsoft.com/office/officeart/2005/8/layout/matrix1"/>
    <dgm:cxn modelId="{9288A682-0EE9-4EFE-B45D-A7A7680BAE0F}" type="presParOf" srcId="{0868C9D0-E443-465A-9D93-1B7B448D1787}" destId="{5CAF6CA6-59C9-40DB-9C55-7EC476F692E2}" srcOrd="1" destOrd="0" presId="urn:microsoft.com/office/officeart/2005/8/layout/matrix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0963AF-4A69-489A-B810-3AD752C03495}">
      <dsp:nvSpPr>
        <dsp:cNvPr id="0" name=""/>
        <dsp:cNvSpPr/>
      </dsp:nvSpPr>
      <dsp:spPr>
        <a:xfrm rot="16200000">
          <a:off x="677333" y="-677333"/>
          <a:ext cx="2709333" cy="4064000"/>
        </a:xfrm>
        <a:prstGeom prst="round1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Feels</a:t>
          </a:r>
        </a:p>
        <a:p>
          <a:pPr marL="0" lvl="0" indent="0" algn="ctr" defTabSz="889000">
            <a:lnSpc>
              <a:spcPct val="90000"/>
            </a:lnSpc>
            <a:spcBef>
              <a:spcPct val="0"/>
            </a:spcBef>
            <a:spcAft>
              <a:spcPct val="35000"/>
            </a:spcAft>
            <a:buNone/>
          </a:pPr>
          <a:endParaRPr lang="en-US" sz="2000" kern="1200" dirty="0"/>
        </a:p>
        <a:p>
          <a:pPr marL="0" lvl="0" indent="0" algn="ctr" defTabSz="889000">
            <a:lnSpc>
              <a:spcPct val="90000"/>
            </a:lnSpc>
            <a:spcBef>
              <a:spcPct val="0"/>
            </a:spcBef>
            <a:spcAft>
              <a:spcPct val="35000"/>
            </a:spcAft>
            <a:buNone/>
          </a:pPr>
          <a:endParaRPr lang="en-US" sz="2000" kern="1200" dirty="0"/>
        </a:p>
        <a:p>
          <a:pPr marL="0" lvl="0" indent="0" algn="ctr" defTabSz="889000">
            <a:lnSpc>
              <a:spcPct val="90000"/>
            </a:lnSpc>
            <a:spcBef>
              <a:spcPct val="0"/>
            </a:spcBef>
            <a:spcAft>
              <a:spcPct val="35000"/>
            </a:spcAft>
            <a:buNone/>
          </a:pPr>
          <a:endParaRPr lang="en-US" sz="2000" kern="1200" dirty="0"/>
        </a:p>
        <a:p>
          <a:pPr marL="0" lvl="0" indent="0" algn="ctr" defTabSz="889000">
            <a:lnSpc>
              <a:spcPct val="90000"/>
            </a:lnSpc>
            <a:spcBef>
              <a:spcPct val="0"/>
            </a:spcBef>
            <a:spcAft>
              <a:spcPct val="35000"/>
            </a:spcAft>
            <a:buNone/>
          </a:pPr>
          <a:endParaRPr lang="en-US" sz="2000" kern="1200" dirty="0"/>
        </a:p>
      </dsp:txBody>
      <dsp:txXfrm rot="5400000">
        <a:off x="-1" y="1"/>
        <a:ext cx="4064000" cy="2032000"/>
      </dsp:txXfrm>
    </dsp:sp>
    <dsp:sp modelId="{CFCB0678-B500-4471-95B2-B348144601F5}">
      <dsp:nvSpPr>
        <dsp:cNvPr id="0" name=""/>
        <dsp:cNvSpPr/>
      </dsp:nvSpPr>
      <dsp:spPr>
        <a:xfrm>
          <a:off x="4064000" y="0"/>
          <a:ext cx="4064000" cy="2709333"/>
        </a:xfrm>
        <a:prstGeom prst="round1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Acts</a:t>
          </a:r>
        </a:p>
        <a:p>
          <a:pPr marL="0" lvl="0" indent="0" algn="ctr" defTabSz="889000">
            <a:lnSpc>
              <a:spcPct val="90000"/>
            </a:lnSpc>
            <a:spcBef>
              <a:spcPct val="0"/>
            </a:spcBef>
            <a:spcAft>
              <a:spcPct val="35000"/>
            </a:spcAft>
            <a:buNone/>
          </a:pPr>
          <a:endParaRPr lang="en-US" sz="1600" kern="1200" dirty="0"/>
        </a:p>
        <a:p>
          <a:pPr marL="0" lvl="0" indent="0" algn="ctr" defTabSz="889000">
            <a:lnSpc>
              <a:spcPct val="90000"/>
            </a:lnSpc>
            <a:spcBef>
              <a:spcPct val="0"/>
            </a:spcBef>
            <a:spcAft>
              <a:spcPct val="35000"/>
            </a:spcAft>
            <a:buNone/>
          </a:pPr>
          <a:endParaRPr lang="en-US" sz="1600" kern="1200" dirty="0"/>
        </a:p>
        <a:p>
          <a:pPr marL="0" lvl="0" indent="0" algn="ctr" defTabSz="889000">
            <a:lnSpc>
              <a:spcPct val="90000"/>
            </a:lnSpc>
            <a:spcBef>
              <a:spcPct val="0"/>
            </a:spcBef>
            <a:spcAft>
              <a:spcPct val="35000"/>
            </a:spcAft>
            <a:buNone/>
          </a:pPr>
          <a:endParaRPr lang="en-US" sz="1600" kern="1200" dirty="0"/>
        </a:p>
        <a:p>
          <a:pPr marL="0" lvl="0" indent="0" algn="ctr" defTabSz="889000">
            <a:lnSpc>
              <a:spcPct val="90000"/>
            </a:lnSpc>
            <a:spcBef>
              <a:spcPct val="0"/>
            </a:spcBef>
            <a:spcAft>
              <a:spcPct val="35000"/>
            </a:spcAft>
            <a:buNone/>
          </a:pPr>
          <a:endParaRPr lang="en-US" sz="1600" kern="1200" dirty="0"/>
        </a:p>
      </dsp:txBody>
      <dsp:txXfrm>
        <a:off x="4064000" y="0"/>
        <a:ext cx="4064000" cy="2032000"/>
      </dsp:txXfrm>
    </dsp:sp>
    <dsp:sp modelId="{B225D013-8361-4579-A5B2-49C9882B9C26}">
      <dsp:nvSpPr>
        <dsp:cNvPr id="0" name=""/>
        <dsp:cNvSpPr/>
      </dsp:nvSpPr>
      <dsp:spPr>
        <a:xfrm rot="10800000">
          <a:off x="0" y="2709333"/>
          <a:ext cx="4064000" cy="2709333"/>
        </a:xfrm>
        <a:prstGeom prst="round1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Says</a:t>
          </a:r>
        </a:p>
        <a:p>
          <a:pPr marL="0" lvl="0" indent="0" algn="ctr" defTabSz="889000">
            <a:lnSpc>
              <a:spcPct val="90000"/>
            </a:lnSpc>
            <a:spcBef>
              <a:spcPct val="0"/>
            </a:spcBef>
            <a:spcAft>
              <a:spcPct val="35000"/>
            </a:spcAft>
            <a:buNone/>
          </a:pPr>
          <a:endParaRPr lang="en-US" sz="1600" kern="1200" dirty="0"/>
        </a:p>
        <a:p>
          <a:pPr marL="0" lvl="0" indent="0" algn="ctr" defTabSz="889000">
            <a:lnSpc>
              <a:spcPct val="90000"/>
            </a:lnSpc>
            <a:spcBef>
              <a:spcPct val="0"/>
            </a:spcBef>
            <a:spcAft>
              <a:spcPct val="35000"/>
            </a:spcAft>
            <a:buNone/>
          </a:pPr>
          <a:endParaRPr lang="en-US" sz="1600" kern="1200" dirty="0"/>
        </a:p>
        <a:p>
          <a:pPr marL="0" lvl="0" indent="0" algn="ctr" defTabSz="889000">
            <a:lnSpc>
              <a:spcPct val="90000"/>
            </a:lnSpc>
            <a:spcBef>
              <a:spcPct val="0"/>
            </a:spcBef>
            <a:spcAft>
              <a:spcPct val="35000"/>
            </a:spcAft>
            <a:buNone/>
          </a:pPr>
          <a:endParaRPr lang="en-US" sz="1600" kern="1200" dirty="0"/>
        </a:p>
        <a:p>
          <a:pPr marL="0" lvl="0" indent="0" algn="ctr" defTabSz="889000">
            <a:lnSpc>
              <a:spcPct val="90000"/>
            </a:lnSpc>
            <a:spcBef>
              <a:spcPct val="0"/>
            </a:spcBef>
            <a:spcAft>
              <a:spcPct val="35000"/>
            </a:spcAft>
            <a:buNone/>
          </a:pPr>
          <a:endParaRPr lang="en-US" sz="1600" kern="1200" dirty="0"/>
        </a:p>
        <a:p>
          <a:pPr marL="0" lvl="0" indent="0" algn="ctr" defTabSz="889000">
            <a:lnSpc>
              <a:spcPct val="90000"/>
            </a:lnSpc>
            <a:spcBef>
              <a:spcPct val="0"/>
            </a:spcBef>
            <a:spcAft>
              <a:spcPct val="35000"/>
            </a:spcAft>
            <a:buNone/>
          </a:pPr>
          <a:endParaRPr lang="en-US" sz="1600" kern="1200" dirty="0"/>
        </a:p>
        <a:p>
          <a:pPr marL="0" lvl="0" indent="0" algn="ctr" defTabSz="889000">
            <a:lnSpc>
              <a:spcPct val="90000"/>
            </a:lnSpc>
            <a:spcBef>
              <a:spcPct val="0"/>
            </a:spcBef>
            <a:spcAft>
              <a:spcPct val="35000"/>
            </a:spcAft>
            <a:buNone/>
          </a:pPr>
          <a:endParaRPr lang="en-US" sz="1600" kern="1200" dirty="0"/>
        </a:p>
        <a:p>
          <a:pPr marL="0" lvl="0" indent="0" algn="ctr" defTabSz="889000">
            <a:lnSpc>
              <a:spcPct val="90000"/>
            </a:lnSpc>
            <a:spcBef>
              <a:spcPct val="0"/>
            </a:spcBef>
            <a:spcAft>
              <a:spcPct val="35000"/>
            </a:spcAft>
            <a:buNone/>
          </a:pPr>
          <a:endParaRPr lang="en-US" sz="1600" kern="1200" dirty="0"/>
        </a:p>
        <a:p>
          <a:pPr marL="0" lvl="0" indent="0" algn="ctr" defTabSz="889000">
            <a:lnSpc>
              <a:spcPct val="90000"/>
            </a:lnSpc>
            <a:spcBef>
              <a:spcPct val="0"/>
            </a:spcBef>
            <a:spcAft>
              <a:spcPct val="35000"/>
            </a:spcAft>
            <a:buNone/>
          </a:pPr>
          <a:endParaRPr lang="en-US" sz="1600" kern="1200" dirty="0"/>
        </a:p>
      </dsp:txBody>
      <dsp:txXfrm rot="10800000">
        <a:off x="0" y="3386666"/>
        <a:ext cx="4064000" cy="2032000"/>
      </dsp:txXfrm>
    </dsp:sp>
    <dsp:sp modelId="{EEA95EA6-82A6-45F1-B998-0E447D5A1B81}">
      <dsp:nvSpPr>
        <dsp:cNvPr id="0" name=""/>
        <dsp:cNvSpPr/>
      </dsp:nvSpPr>
      <dsp:spPr>
        <a:xfrm rot="5400000">
          <a:off x="4741333" y="2031675"/>
          <a:ext cx="2709333" cy="4064000"/>
        </a:xfrm>
        <a:prstGeom prst="round1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Thinks</a:t>
          </a:r>
        </a:p>
        <a:p>
          <a:pPr marL="0" lvl="0" indent="0" algn="ctr" defTabSz="889000">
            <a:lnSpc>
              <a:spcPct val="90000"/>
            </a:lnSpc>
            <a:spcBef>
              <a:spcPct val="0"/>
            </a:spcBef>
            <a:spcAft>
              <a:spcPct val="35000"/>
            </a:spcAft>
            <a:buNone/>
          </a:pPr>
          <a:endParaRPr lang="en-US" sz="1600" kern="1200" dirty="0"/>
        </a:p>
        <a:p>
          <a:pPr marL="0" lvl="0" indent="0" algn="ctr" defTabSz="889000">
            <a:lnSpc>
              <a:spcPct val="90000"/>
            </a:lnSpc>
            <a:spcBef>
              <a:spcPct val="0"/>
            </a:spcBef>
            <a:spcAft>
              <a:spcPct val="35000"/>
            </a:spcAft>
            <a:buNone/>
          </a:pPr>
          <a:endParaRPr lang="en-US" sz="1600" kern="1200" dirty="0"/>
        </a:p>
        <a:p>
          <a:pPr marL="0" lvl="0" indent="0" algn="ctr" defTabSz="889000">
            <a:lnSpc>
              <a:spcPct val="90000"/>
            </a:lnSpc>
            <a:spcBef>
              <a:spcPct val="0"/>
            </a:spcBef>
            <a:spcAft>
              <a:spcPct val="35000"/>
            </a:spcAft>
            <a:buNone/>
          </a:pPr>
          <a:endParaRPr lang="en-US" sz="1600" kern="1200" dirty="0"/>
        </a:p>
        <a:p>
          <a:pPr marL="0" lvl="0" indent="0" algn="ctr" defTabSz="889000">
            <a:lnSpc>
              <a:spcPct val="90000"/>
            </a:lnSpc>
            <a:spcBef>
              <a:spcPct val="0"/>
            </a:spcBef>
            <a:spcAft>
              <a:spcPct val="35000"/>
            </a:spcAft>
            <a:buNone/>
          </a:pPr>
          <a:endParaRPr lang="en-US" sz="1600" kern="1200" dirty="0"/>
        </a:p>
        <a:p>
          <a:pPr marL="0" lvl="0" indent="0" algn="ctr" defTabSz="889000">
            <a:lnSpc>
              <a:spcPct val="90000"/>
            </a:lnSpc>
            <a:spcBef>
              <a:spcPct val="0"/>
            </a:spcBef>
            <a:spcAft>
              <a:spcPct val="35000"/>
            </a:spcAft>
            <a:buNone/>
          </a:pPr>
          <a:endParaRPr lang="en-US" sz="1600" kern="1200" dirty="0"/>
        </a:p>
        <a:p>
          <a:pPr marL="0" lvl="0" indent="0" algn="ctr" defTabSz="889000">
            <a:lnSpc>
              <a:spcPct val="90000"/>
            </a:lnSpc>
            <a:spcBef>
              <a:spcPct val="0"/>
            </a:spcBef>
            <a:spcAft>
              <a:spcPct val="35000"/>
            </a:spcAft>
            <a:buNone/>
          </a:pPr>
          <a:endParaRPr lang="en-US" sz="1600" kern="1200" dirty="0"/>
        </a:p>
        <a:p>
          <a:pPr marL="0" lvl="0" indent="0" algn="ctr" defTabSz="889000">
            <a:lnSpc>
              <a:spcPct val="90000"/>
            </a:lnSpc>
            <a:spcBef>
              <a:spcPct val="0"/>
            </a:spcBef>
            <a:spcAft>
              <a:spcPct val="35000"/>
            </a:spcAft>
            <a:buNone/>
          </a:pPr>
          <a:endParaRPr lang="en-US" sz="1600" kern="1200" dirty="0"/>
        </a:p>
        <a:p>
          <a:pPr marL="0" lvl="0" indent="0" algn="ctr" defTabSz="889000">
            <a:lnSpc>
              <a:spcPct val="90000"/>
            </a:lnSpc>
            <a:spcBef>
              <a:spcPct val="0"/>
            </a:spcBef>
            <a:spcAft>
              <a:spcPct val="35000"/>
            </a:spcAft>
            <a:buNone/>
          </a:pPr>
          <a:endParaRPr lang="en-US" sz="1600" kern="1200" dirty="0"/>
        </a:p>
      </dsp:txBody>
      <dsp:txXfrm rot="-5400000">
        <a:off x="4063999" y="3386341"/>
        <a:ext cx="4064000" cy="2032000"/>
      </dsp:txXfrm>
    </dsp:sp>
    <dsp:sp modelId="{5CAF6CA6-59C9-40DB-9C55-7EC476F692E2}">
      <dsp:nvSpPr>
        <dsp:cNvPr id="0" name=""/>
        <dsp:cNvSpPr/>
      </dsp:nvSpPr>
      <dsp:spPr>
        <a:xfrm>
          <a:off x="2844799" y="2032000"/>
          <a:ext cx="2438400" cy="1354666"/>
        </a:xfrm>
        <a:prstGeom prst="roundRect">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Trait</a:t>
          </a:r>
        </a:p>
        <a:p>
          <a:pPr marL="0" lvl="0" indent="0" algn="ctr" defTabSz="889000">
            <a:lnSpc>
              <a:spcPct val="90000"/>
            </a:lnSpc>
            <a:spcBef>
              <a:spcPct val="0"/>
            </a:spcBef>
            <a:spcAft>
              <a:spcPct val="35000"/>
            </a:spcAft>
            <a:buNone/>
          </a:pPr>
          <a:endParaRPr lang="en-US" sz="1600" kern="1200" dirty="0"/>
        </a:p>
        <a:p>
          <a:pPr marL="0" lvl="0" indent="0" algn="ctr" defTabSz="889000">
            <a:lnSpc>
              <a:spcPct val="90000"/>
            </a:lnSpc>
            <a:spcBef>
              <a:spcPct val="0"/>
            </a:spcBef>
            <a:spcAft>
              <a:spcPct val="35000"/>
            </a:spcAft>
            <a:buNone/>
          </a:pPr>
          <a:endParaRPr lang="en-US" sz="1600" kern="1200" dirty="0"/>
        </a:p>
        <a:p>
          <a:pPr marL="0" lvl="0" indent="0" algn="ctr" defTabSz="889000">
            <a:lnSpc>
              <a:spcPct val="90000"/>
            </a:lnSpc>
            <a:spcBef>
              <a:spcPct val="0"/>
            </a:spcBef>
            <a:spcAft>
              <a:spcPct val="35000"/>
            </a:spcAft>
            <a:buNone/>
          </a:pPr>
          <a:endParaRPr lang="en-US" sz="1600" kern="1200" dirty="0"/>
        </a:p>
      </dsp:txBody>
      <dsp:txXfrm>
        <a:off x="2910928" y="2098129"/>
        <a:ext cx="2306142" cy="1222408"/>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6CB073-7F63-4F1C-906C-8D3B467D9500}" type="datetimeFigureOut">
              <a:rPr lang="en-US" smtClean="0"/>
              <a:t>5/7/2020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F3D230-D37D-43B7-B17C-D0A015C91986}" type="slidenum">
              <a:rPr lang="en-US" smtClean="0"/>
              <a:t>‹#›</a:t>
            </a:fld>
            <a:endParaRPr lang="en-US"/>
          </a:p>
        </p:txBody>
      </p:sp>
    </p:spTree>
    <p:extLst>
      <p:ext uri="{BB962C8B-B14F-4D97-AF65-F5344CB8AC3E}">
        <p14:creationId xmlns:p14="http://schemas.microsoft.com/office/powerpoint/2010/main" val="65873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a:t>
            </a:r>
            <a:r>
              <a:rPr lang="en-US" baseline="30000" dirty="0"/>
              <a:t>rd</a:t>
            </a:r>
            <a:r>
              <a:rPr lang="en-US" dirty="0"/>
              <a:t> grade friends, as we read today, you will need a pencil and either your journal or the Keeping Tracks of My Thinking Graphic Organizer your teacher shared with you.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6FFBE1-3A99-463A-9B70-D40FEE0C7E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53323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read chapter 10, we took notes about the characters in this 4-square chart we made. Today, as we read the last chapter, Chapter 10, we will be thinking about how to summarize the whole story. You don’t need to take notes as we read today, but we will work on a summary of the whole book when we’re finished reading.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1F6F32-967D-4639-9C51-14B26C2862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19142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 have finished the story, let’s summarize the novel. A fiction story can be summarized using this organizer. Somebody wanted but so then. Every story has a main character that wants or needs something, but has a problem getting it, so they try different things to solve the problem. In the end, the problem is solved. In the story Clementine…</a:t>
            </a:r>
          </a:p>
          <a:p>
            <a:endParaRPr lang="en-US" dirty="0"/>
          </a:p>
          <a:p>
            <a:r>
              <a:rPr lang="en-US" dirty="0"/>
              <a:t>Now it is your turn to write a 3-5 sentence summary of the whole novel. You can use the ideas I have here in this organizer, or you can write it in your own words. Write your summary in your journal and be prepared to share it with your teacher. As you write, remember to indent the first line of your paragraph, use a capital letter at the beginning of each sentence and for proper nouns, and to end each sentence with a period. You may also choose to draw a picture of Clementine or your favorite part of the story. </a:t>
            </a:r>
          </a:p>
          <a:p>
            <a:endParaRPr lang="en-US" dirty="0"/>
          </a:p>
          <a:p>
            <a:endParaRPr lang="en-US" dirty="0"/>
          </a:p>
        </p:txBody>
      </p:sp>
      <p:sp>
        <p:nvSpPr>
          <p:cNvPr id="4" name="Slide Number Placeholder 3"/>
          <p:cNvSpPr>
            <a:spLocks noGrp="1"/>
          </p:cNvSpPr>
          <p:nvPr>
            <p:ph type="sldNum" sz="quarter" idx="5"/>
          </p:nvPr>
        </p:nvSpPr>
        <p:spPr/>
        <p:txBody>
          <a:bodyPr/>
          <a:lstStyle/>
          <a:p>
            <a:fld id="{0AF3D230-D37D-43B7-B17C-D0A015C91986}" type="slidenum">
              <a:rPr lang="en-US" smtClean="0"/>
              <a:t>4</a:t>
            </a:fld>
            <a:endParaRPr lang="en-US"/>
          </a:p>
        </p:txBody>
      </p:sp>
    </p:spTree>
    <p:extLst>
      <p:ext uri="{BB962C8B-B14F-4D97-AF65-F5344CB8AC3E}">
        <p14:creationId xmlns:p14="http://schemas.microsoft.com/office/powerpoint/2010/main" val="17397035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Hope you enjoyed reading Clementine. If you would like to read more books about </a:t>
            </a:r>
            <a:r>
              <a:rPr lang="en-US" dirty="0" err="1"/>
              <a:t>Chelmentine</a:t>
            </a:r>
            <a:r>
              <a:rPr lang="en-US" dirty="0"/>
              <a:t>, check out these that are in the series!</a:t>
            </a:r>
          </a:p>
        </p:txBody>
      </p:sp>
      <p:sp>
        <p:nvSpPr>
          <p:cNvPr id="4" name="Slide Number Placeholder 3"/>
          <p:cNvSpPr>
            <a:spLocks noGrp="1"/>
          </p:cNvSpPr>
          <p:nvPr>
            <p:ph type="sldNum" sz="quarter" idx="5"/>
          </p:nvPr>
        </p:nvSpPr>
        <p:spPr/>
        <p:txBody>
          <a:bodyPr/>
          <a:lstStyle/>
          <a:p>
            <a:fld id="{0AF3D230-D37D-43B7-B17C-D0A015C91986}" type="slidenum">
              <a:rPr lang="en-US" smtClean="0"/>
              <a:t>5</a:t>
            </a:fld>
            <a:endParaRPr lang="en-US"/>
          </a:p>
        </p:txBody>
      </p:sp>
    </p:spTree>
    <p:extLst>
      <p:ext uri="{BB962C8B-B14F-4D97-AF65-F5344CB8AC3E}">
        <p14:creationId xmlns:p14="http://schemas.microsoft.com/office/powerpoint/2010/main" val="41481910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874A2-D991-4536-9372-C5C84629D90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4BE315C-BC96-4974-B9C1-CDFD50B2C2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B02E4F6-C5FE-445D-939A-F57DED6CD8F2}"/>
              </a:ext>
            </a:extLst>
          </p:cNvPr>
          <p:cNvSpPr>
            <a:spLocks noGrp="1"/>
          </p:cNvSpPr>
          <p:nvPr>
            <p:ph type="dt" sz="half" idx="10"/>
          </p:nvPr>
        </p:nvSpPr>
        <p:spPr/>
        <p:txBody>
          <a:bodyPr/>
          <a:lstStyle/>
          <a:p>
            <a:fld id="{8C0747CF-8BDD-4BDC-85DA-1301F8739715}" type="datetimeFigureOut">
              <a:rPr lang="en-US" smtClean="0"/>
              <a:t>5/7/2020</a:t>
            </a:fld>
            <a:endParaRPr lang="en-US"/>
          </a:p>
        </p:txBody>
      </p:sp>
      <p:sp>
        <p:nvSpPr>
          <p:cNvPr id="5" name="Footer Placeholder 4">
            <a:extLst>
              <a:ext uri="{FF2B5EF4-FFF2-40B4-BE49-F238E27FC236}">
                <a16:creationId xmlns:a16="http://schemas.microsoft.com/office/drawing/2014/main" id="{1AFC9257-5F73-4484-BEF6-54940695E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F7918F-40E7-4BB7-8790-55CF9E7D30AD}"/>
              </a:ext>
            </a:extLst>
          </p:cNvPr>
          <p:cNvSpPr>
            <a:spLocks noGrp="1"/>
          </p:cNvSpPr>
          <p:nvPr>
            <p:ph type="sldNum" sz="quarter" idx="12"/>
          </p:nvPr>
        </p:nvSpPr>
        <p:spPr/>
        <p:txBody>
          <a:bodyPr/>
          <a:lstStyle/>
          <a:p>
            <a:fld id="{8E49B57B-E1F4-458A-A7E6-68BC86B87160}" type="slidenum">
              <a:rPr lang="en-US" smtClean="0"/>
              <a:t>‹#›</a:t>
            </a:fld>
            <a:endParaRPr lang="en-US"/>
          </a:p>
        </p:txBody>
      </p:sp>
    </p:spTree>
    <p:extLst>
      <p:ext uri="{BB962C8B-B14F-4D97-AF65-F5344CB8AC3E}">
        <p14:creationId xmlns:p14="http://schemas.microsoft.com/office/powerpoint/2010/main" val="21763994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F8F96-A11B-4956-AD56-7007CF46BC6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3E2373-F4B6-4BE0-9776-041E4BAB1A2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FFBBC6-2969-4428-B5C6-0E4240663641}"/>
              </a:ext>
            </a:extLst>
          </p:cNvPr>
          <p:cNvSpPr>
            <a:spLocks noGrp="1"/>
          </p:cNvSpPr>
          <p:nvPr>
            <p:ph type="dt" sz="half" idx="10"/>
          </p:nvPr>
        </p:nvSpPr>
        <p:spPr/>
        <p:txBody>
          <a:bodyPr/>
          <a:lstStyle/>
          <a:p>
            <a:fld id="{8C0747CF-8BDD-4BDC-85DA-1301F8739715}" type="datetimeFigureOut">
              <a:rPr lang="en-US" smtClean="0"/>
              <a:t>5/7/2020</a:t>
            </a:fld>
            <a:endParaRPr lang="en-US"/>
          </a:p>
        </p:txBody>
      </p:sp>
      <p:sp>
        <p:nvSpPr>
          <p:cNvPr id="5" name="Footer Placeholder 4">
            <a:extLst>
              <a:ext uri="{FF2B5EF4-FFF2-40B4-BE49-F238E27FC236}">
                <a16:creationId xmlns:a16="http://schemas.microsoft.com/office/drawing/2014/main" id="{DBEEBD32-3539-487B-9091-B4BC5712B4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681519-B969-411A-A12C-0D4BF10AD6D9}"/>
              </a:ext>
            </a:extLst>
          </p:cNvPr>
          <p:cNvSpPr>
            <a:spLocks noGrp="1"/>
          </p:cNvSpPr>
          <p:nvPr>
            <p:ph type="sldNum" sz="quarter" idx="12"/>
          </p:nvPr>
        </p:nvSpPr>
        <p:spPr/>
        <p:txBody>
          <a:bodyPr/>
          <a:lstStyle/>
          <a:p>
            <a:fld id="{8E49B57B-E1F4-458A-A7E6-68BC86B87160}" type="slidenum">
              <a:rPr lang="en-US" smtClean="0"/>
              <a:t>‹#›</a:t>
            </a:fld>
            <a:endParaRPr lang="en-US"/>
          </a:p>
        </p:txBody>
      </p:sp>
    </p:spTree>
    <p:extLst>
      <p:ext uri="{BB962C8B-B14F-4D97-AF65-F5344CB8AC3E}">
        <p14:creationId xmlns:p14="http://schemas.microsoft.com/office/powerpoint/2010/main" val="1707669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DF96A3-49B3-4DB0-96EE-442473666B2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9D1F9E-7AC2-46BE-A738-D240CC6A7F4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8336FE-9E18-404D-A8D4-89A0DBE839DE}"/>
              </a:ext>
            </a:extLst>
          </p:cNvPr>
          <p:cNvSpPr>
            <a:spLocks noGrp="1"/>
          </p:cNvSpPr>
          <p:nvPr>
            <p:ph type="dt" sz="half" idx="10"/>
          </p:nvPr>
        </p:nvSpPr>
        <p:spPr/>
        <p:txBody>
          <a:bodyPr/>
          <a:lstStyle/>
          <a:p>
            <a:fld id="{8C0747CF-8BDD-4BDC-85DA-1301F8739715}" type="datetimeFigureOut">
              <a:rPr lang="en-US" smtClean="0"/>
              <a:t>5/7/2020</a:t>
            </a:fld>
            <a:endParaRPr lang="en-US"/>
          </a:p>
        </p:txBody>
      </p:sp>
      <p:sp>
        <p:nvSpPr>
          <p:cNvPr id="5" name="Footer Placeholder 4">
            <a:extLst>
              <a:ext uri="{FF2B5EF4-FFF2-40B4-BE49-F238E27FC236}">
                <a16:creationId xmlns:a16="http://schemas.microsoft.com/office/drawing/2014/main" id="{1D778891-6C36-4AD6-BDB3-129F100711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AE775D-143C-4576-A2E5-8F666DEE2B96}"/>
              </a:ext>
            </a:extLst>
          </p:cNvPr>
          <p:cNvSpPr>
            <a:spLocks noGrp="1"/>
          </p:cNvSpPr>
          <p:nvPr>
            <p:ph type="sldNum" sz="quarter" idx="12"/>
          </p:nvPr>
        </p:nvSpPr>
        <p:spPr/>
        <p:txBody>
          <a:bodyPr/>
          <a:lstStyle/>
          <a:p>
            <a:fld id="{8E49B57B-E1F4-458A-A7E6-68BC86B87160}" type="slidenum">
              <a:rPr lang="en-US" smtClean="0"/>
              <a:t>‹#›</a:t>
            </a:fld>
            <a:endParaRPr lang="en-US"/>
          </a:p>
        </p:txBody>
      </p:sp>
    </p:spTree>
    <p:extLst>
      <p:ext uri="{BB962C8B-B14F-4D97-AF65-F5344CB8AC3E}">
        <p14:creationId xmlns:p14="http://schemas.microsoft.com/office/powerpoint/2010/main" val="28777289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9D44F-3EC2-4AC1-A960-72FFA15C5F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48C5F2-631E-41B2-9228-39BE8B981EC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1E5C6F-457C-4E67-98F0-9D3F07FF819A}"/>
              </a:ext>
            </a:extLst>
          </p:cNvPr>
          <p:cNvSpPr>
            <a:spLocks noGrp="1"/>
          </p:cNvSpPr>
          <p:nvPr>
            <p:ph type="dt" sz="half" idx="10"/>
          </p:nvPr>
        </p:nvSpPr>
        <p:spPr/>
        <p:txBody>
          <a:bodyPr/>
          <a:lstStyle/>
          <a:p>
            <a:fld id="{8C0747CF-8BDD-4BDC-85DA-1301F8739715}" type="datetimeFigureOut">
              <a:rPr lang="en-US" smtClean="0"/>
              <a:t>5/7/2020</a:t>
            </a:fld>
            <a:endParaRPr lang="en-US"/>
          </a:p>
        </p:txBody>
      </p:sp>
      <p:sp>
        <p:nvSpPr>
          <p:cNvPr id="5" name="Footer Placeholder 4">
            <a:extLst>
              <a:ext uri="{FF2B5EF4-FFF2-40B4-BE49-F238E27FC236}">
                <a16:creationId xmlns:a16="http://schemas.microsoft.com/office/drawing/2014/main" id="{7FCB556F-6C54-43CA-9325-8219E1D959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789111-8EF9-4FA6-925D-65F16EA895ED}"/>
              </a:ext>
            </a:extLst>
          </p:cNvPr>
          <p:cNvSpPr>
            <a:spLocks noGrp="1"/>
          </p:cNvSpPr>
          <p:nvPr>
            <p:ph type="sldNum" sz="quarter" idx="12"/>
          </p:nvPr>
        </p:nvSpPr>
        <p:spPr/>
        <p:txBody>
          <a:bodyPr/>
          <a:lstStyle/>
          <a:p>
            <a:fld id="{8E49B57B-E1F4-458A-A7E6-68BC86B87160}" type="slidenum">
              <a:rPr lang="en-US" smtClean="0"/>
              <a:t>‹#›</a:t>
            </a:fld>
            <a:endParaRPr lang="en-US"/>
          </a:p>
        </p:txBody>
      </p:sp>
    </p:spTree>
    <p:extLst>
      <p:ext uri="{BB962C8B-B14F-4D97-AF65-F5344CB8AC3E}">
        <p14:creationId xmlns:p14="http://schemas.microsoft.com/office/powerpoint/2010/main" val="31483305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9958C-18F1-4FD8-9094-B52EF13F763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926539E-BE58-48A6-8E65-979637C9C96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612ADDC-996D-4E91-9845-8D3DDC98B1BF}"/>
              </a:ext>
            </a:extLst>
          </p:cNvPr>
          <p:cNvSpPr>
            <a:spLocks noGrp="1"/>
          </p:cNvSpPr>
          <p:nvPr>
            <p:ph type="dt" sz="half" idx="10"/>
          </p:nvPr>
        </p:nvSpPr>
        <p:spPr/>
        <p:txBody>
          <a:bodyPr/>
          <a:lstStyle/>
          <a:p>
            <a:fld id="{8C0747CF-8BDD-4BDC-85DA-1301F8739715}" type="datetimeFigureOut">
              <a:rPr lang="en-US" smtClean="0"/>
              <a:t>5/7/2020</a:t>
            </a:fld>
            <a:endParaRPr lang="en-US"/>
          </a:p>
        </p:txBody>
      </p:sp>
      <p:sp>
        <p:nvSpPr>
          <p:cNvPr id="5" name="Footer Placeholder 4">
            <a:extLst>
              <a:ext uri="{FF2B5EF4-FFF2-40B4-BE49-F238E27FC236}">
                <a16:creationId xmlns:a16="http://schemas.microsoft.com/office/drawing/2014/main" id="{AD44182B-9E0A-432E-AE02-EB8A75A9A0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E7B635-9357-475C-862A-281B8AE39B76}"/>
              </a:ext>
            </a:extLst>
          </p:cNvPr>
          <p:cNvSpPr>
            <a:spLocks noGrp="1"/>
          </p:cNvSpPr>
          <p:nvPr>
            <p:ph type="sldNum" sz="quarter" idx="12"/>
          </p:nvPr>
        </p:nvSpPr>
        <p:spPr/>
        <p:txBody>
          <a:bodyPr/>
          <a:lstStyle/>
          <a:p>
            <a:fld id="{8E49B57B-E1F4-458A-A7E6-68BC86B87160}" type="slidenum">
              <a:rPr lang="en-US" smtClean="0"/>
              <a:t>‹#›</a:t>
            </a:fld>
            <a:endParaRPr lang="en-US"/>
          </a:p>
        </p:txBody>
      </p:sp>
    </p:spTree>
    <p:extLst>
      <p:ext uri="{BB962C8B-B14F-4D97-AF65-F5344CB8AC3E}">
        <p14:creationId xmlns:p14="http://schemas.microsoft.com/office/powerpoint/2010/main" val="4320745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BD8EC-546D-4743-8D5A-E1A88D861E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ADACDC-DFD3-4DC2-86B6-C9220E73E2D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3EAC2A7-B296-47D8-A4CB-C8CC82D310A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DDF236-D9D6-4A29-8F6E-711645DFBBF8}"/>
              </a:ext>
            </a:extLst>
          </p:cNvPr>
          <p:cNvSpPr>
            <a:spLocks noGrp="1"/>
          </p:cNvSpPr>
          <p:nvPr>
            <p:ph type="dt" sz="half" idx="10"/>
          </p:nvPr>
        </p:nvSpPr>
        <p:spPr/>
        <p:txBody>
          <a:bodyPr/>
          <a:lstStyle/>
          <a:p>
            <a:fld id="{8C0747CF-8BDD-4BDC-85DA-1301F8739715}" type="datetimeFigureOut">
              <a:rPr lang="en-US" smtClean="0"/>
              <a:t>5/7/2020</a:t>
            </a:fld>
            <a:endParaRPr lang="en-US"/>
          </a:p>
        </p:txBody>
      </p:sp>
      <p:sp>
        <p:nvSpPr>
          <p:cNvPr id="6" name="Footer Placeholder 5">
            <a:extLst>
              <a:ext uri="{FF2B5EF4-FFF2-40B4-BE49-F238E27FC236}">
                <a16:creationId xmlns:a16="http://schemas.microsoft.com/office/drawing/2014/main" id="{3BA86C2A-8656-4ADE-8F95-9B04085416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5141C2-A74C-4770-B33B-6A72DA66F340}"/>
              </a:ext>
            </a:extLst>
          </p:cNvPr>
          <p:cNvSpPr>
            <a:spLocks noGrp="1"/>
          </p:cNvSpPr>
          <p:nvPr>
            <p:ph type="sldNum" sz="quarter" idx="12"/>
          </p:nvPr>
        </p:nvSpPr>
        <p:spPr/>
        <p:txBody>
          <a:bodyPr/>
          <a:lstStyle/>
          <a:p>
            <a:fld id="{8E49B57B-E1F4-458A-A7E6-68BC86B87160}" type="slidenum">
              <a:rPr lang="en-US" smtClean="0"/>
              <a:t>‹#›</a:t>
            </a:fld>
            <a:endParaRPr lang="en-US"/>
          </a:p>
        </p:txBody>
      </p:sp>
    </p:spTree>
    <p:extLst>
      <p:ext uri="{BB962C8B-B14F-4D97-AF65-F5344CB8AC3E}">
        <p14:creationId xmlns:p14="http://schemas.microsoft.com/office/powerpoint/2010/main" val="32245750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4A8E5-8E5E-498A-909E-A4693D939C5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779CCF1-FBD4-443C-B0E8-BE1390F3898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1F13A02-F3B5-4CE9-95BD-F722EA830D1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AE8B402-B6FA-4811-9E8F-BF1407BE33E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6FA1FF7-143F-4802-BB56-8C335D09B9C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5A62BF2-4AB6-4ED9-9564-A2CC0BDC31BB}"/>
              </a:ext>
            </a:extLst>
          </p:cNvPr>
          <p:cNvSpPr>
            <a:spLocks noGrp="1"/>
          </p:cNvSpPr>
          <p:nvPr>
            <p:ph type="dt" sz="half" idx="10"/>
          </p:nvPr>
        </p:nvSpPr>
        <p:spPr/>
        <p:txBody>
          <a:bodyPr/>
          <a:lstStyle/>
          <a:p>
            <a:fld id="{8C0747CF-8BDD-4BDC-85DA-1301F8739715}" type="datetimeFigureOut">
              <a:rPr lang="en-US" smtClean="0"/>
              <a:t>5/7/2020</a:t>
            </a:fld>
            <a:endParaRPr lang="en-US"/>
          </a:p>
        </p:txBody>
      </p:sp>
      <p:sp>
        <p:nvSpPr>
          <p:cNvPr id="8" name="Footer Placeholder 7">
            <a:extLst>
              <a:ext uri="{FF2B5EF4-FFF2-40B4-BE49-F238E27FC236}">
                <a16:creationId xmlns:a16="http://schemas.microsoft.com/office/drawing/2014/main" id="{BE9AFC67-6056-420A-86E7-990A8638663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68E4965-12CA-498D-A5A6-AE7DB5D727EF}"/>
              </a:ext>
            </a:extLst>
          </p:cNvPr>
          <p:cNvSpPr>
            <a:spLocks noGrp="1"/>
          </p:cNvSpPr>
          <p:nvPr>
            <p:ph type="sldNum" sz="quarter" idx="12"/>
          </p:nvPr>
        </p:nvSpPr>
        <p:spPr/>
        <p:txBody>
          <a:bodyPr/>
          <a:lstStyle/>
          <a:p>
            <a:fld id="{8E49B57B-E1F4-458A-A7E6-68BC86B87160}" type="slidenum">
              <a:rPr lang="en-US" smtClean="0"/>
              <a:t>‹#›</a:t>
            </a:fld>
            <a:endParaRPr lang="en-US"/>
          </a:p>
        </p:txBody>
      </p:sp>
    </p:spTree>
    <p:extLst>
      <p:ext uri="{BB962C8B-B14F-4D97-AF65-F5344CB8AC3E}">
        <p14:creationId xmlns:p14="http://schemas.microsoft.com/office/powerpoint/2010/main" val="37573404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BE72B-802E-4A58-B47D-B24C90A2379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62771F7-B9D3-4410-808B-2502C8BFC2C0}"/>
              </a:ext>
            </a:extLst>
          </p:cNvPr>
          <p:cNvSpPr>
            <a:spLocks noGrp="1"/>
          </p:cNvSpPr>
          <p:nvPr>
            <p:ph type="dt" sz="half" idx="10"/>
          </p:nvPr>
        </p:nvSpPr>
        <p:spPr/>
        <p:txBody>
          <a:bodyPr/>
          <a:lstStyle/>
          <a:p>
            <a:fld id="{8C0747CF-8BDD-4BDC-85DA-1301F8739715}" type="datetimeFigureOut">
              <a:rPr lang="en-US" smtClean="0"/>
              <a:t>5/7/2020</a:t>
            </a:fld>
            <a:endParaRPr lang="en-US"/>
          </a:p>
        </p:txBody>
      </p:sp>
      <p:sp>
        <p:nvSpPr>
          <p:cNvPr id="4" name="Footer Placeholder 3">
            <a:extLst>
              <a:ext uri="{FF2B5EF4-FFF2-40B4-BE49-F238E27FC236}">
                <a16:creationId xmlns:a16="http://schemas.microsoft.com/office/drawing/2014/main" id="{2E8986EF-E098-497E-A02C-CA456AF003D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CAE4BE1-E772-48F0-90B3-DE8BB3FF0972}"/>
              </a:ext>
            </a:extLst>
          </p:cNvPr>
          <p:cNvSpPr>
            <a:spLocks noGrp="1"/>
          </p:cNvSpPr>
          <p:nvPr>
            <p:ph type="sldNum" sz="quarter" idx="12"/>
          </p:nvPr>
        </p:nvSpPr>
        <p:spPr/>
        <p:txBody>
          <a:bodyPr/>
          <a:lstStyle/>
          <a:p>
            <a:fld id="{8E49B57B-E1F4-458A-A7E6-68BC86B87160}" type="slidenum">
              <a:rPr lang="en-US" smtClean="0"/>
              <a:t>‹#›</a:t>
            </a:fld>
            <a:endParaRPr lang="en-US"/>
          </a:p>
        </p:txBody>
      </p:sp>
    </p:spTree>
    <p:extLst>
      <p:ext uri="{BB962C8B-B14F-4D97-AF65-F5344CB8AC3E}">
        <p14:creationId xmlns:p14="http://schemas.microsoft.com/office/powerpoint/2010/main" val="32877812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45A3A45-AAEE-453B-AC2C-0AD24976BCEB}"/>
              </a:ext>
            </a:extLst>
          </p:cNvPr>
          <p:cNvSpPr>
            <a:spLocks noGrp="1"/>
          </p:cNvSpPr>
          <p:nvPr>
            <p:ph type="dt" sz="half" idx="10"/>
          </p:nvPr>
        </p:nvSpPr>
        <p:spPr/>
        <p:txBody>
          <a:bodyPr/>
          <a:lstStyle/>
          <a:p>
            <a:fld id="{8C0747CF-8BDD-4BDC-85DA-1301F8739715}" type="datetimeFigureOut">
              <a:rPr lang="en-US" smtClean="0"/>
              <a:t>5/7/2020</a:t>
            </a:fld>
            <a:endParaRPr lang="en-US"/>
          </a:p>
        </p:txBody>
      </p:sp>
      <p:sp>
        <p:nvSpPr>
          <p:cNvPr id="3" name="Footer Placeholder 2">
            <a:extLst>
              <a:ext uri="{FF2B5EF4-FFF2-40B4-BE49-F238E27FC236}">
                <a16:creationId xmlns:a16="http://schemas.microsoft.com/office/drawing/2014/main" id="{65BD119C-7EA1-4628-AB33-03948736607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161114D-AF7C-4338-9D69-28DDFAC141E2}"/>
              </a:ext>
            </a:extLst>
          </p:cNvPr>
          <p:cNvSpPr>
            <a:spLocks noGrp="1"/>
          </p:cNvSpPr>
          <p:nvPr>
            <p:ph type="sldNum" sz="quarter" idx="12"/>
          </p:nvPr>
        </p:nvSpPr>
        <p:spPr/>
        <p:txBody>
          <a:bodyPr/>
          <a:lstStyle/>
          <a:p>
            <a:fld id="{8E49B57B-E1F4-458A-A7E6-68BC86B87160}" type="slidenum">
              <a:rPr lang="en-US" smtClean="0"/>
              <a:t>‹#›</a:t>
            </a:fld>
            <a:endParaRPr lang="en-US"/>
          </a:p>
        </p:txBody>
      </p:sp>
    </p:spTree>
    <p:extLst>
      <p:ext uri="{BB962C8B-B14F-4D97-AF65-F5344CB8AC3E}">
        <p14:creationId xmlns:p14="http://schemas.microsoft.com/office/powerpoint/2010/main" val="13072121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A1DDF-3709-47B6-A08B-B1C7D2EFB7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0753B1E-F870-4871-ADD5-08B2D30D7D0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D65DA31-0913-4D6C-9C07-D458F82721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356579-3F57-4D70-8C14-E2AD0AA3C79A}"/>
              </a:ext>
            </a:extLst>
          </p:cNvPr>
          <p:cNvSpPr>
            <a:spLocks noGrp="1"/>
          </p:cNvSpPr>
          <p:nvPr>
            <p:ph type="dt" sz="half" idx="10"/>
          </p:nvPr>
        </p:nvSpPr>
        <p:spPr/>
        <p:txBody>
          <a:bodyPr/>
          <a:lstStyle/>
          <a:p>
            <a:fld id="{8C0747CF-8BDD-4BDC-85DA-1301F8739715}" type="datetimeFigureOut">
              <a:rPr lang="en-US" smtClean="0"/>
              <a:t>5/7/2020</a:t>
            </a:fld>
            <a:endParaRPr lang="en-US"/>
          </a:p>
        </p:txBody>
      </p:sp>
      <p:sp>
        <p:nvSpPr>
          <p:cNvPr id="6" name="Footer Placeholder 5">
            <a:extLst>
              <a:ext uri="{FF2B5EF4-FFF2-40B4-BE49-F238E27FC236}">
                <a16:creationId xmlns:a16="http://schemas.microsoft.com/office/drawing/2014/main" id="{0DCB2A7F-A695-4520-97BA-25439153F9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98C044-64B0-410D-89F3-5086F5A8270C}"/>
              </a:ext>
            </a:extLst>
          </p:cNvPr>
          <p:cNvSpPr>
            <a:spLocks noGrp="1"/>
          </p:cNvSpPr>
          <p:nvPr>
            <p:ph type="sldNum" sz="quarter" idx="12"/>
          </p:nvPr>
        </p:nvSpPr>
        <p:spPr/>
        <p:txBody>
          <a:bodyPr/>
          <a:lstStyle/>
          <a:p>
            <a:fld id="{8E49B57B-E1F4-458A-A7E6-68BC86B87160}" type="slidenum">
              <a:rPr lang="en-US" smtClean="0"/>
              <a:t>‹#›</a:t>
            </a:fld>
            <a:endParaRPr lang="en-US"/>
          </a:p>
        </p:txBody>
      </p:sp>
    </p:spTree>
    <p:extLst>
      <p:ext uri="{BB962C8B-B14F-4D97-AF65-F5344CB8AC3E}">
        <p14:creationId xmlns:p14="http://schemas.microsoft.com/office/powerpoint/2010/main" val="15411428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0581B-7FEE-421D-9A64-201E0FEF52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55E6759-8F98-4A86-9F02-BB2A564959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4F59772-30A7-49A6-9C8D-F53AC34B32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C5861F-7D0A-43D6-A3F1-C72E8D2FF134}"/>
              </a:ext>
            </a:extLst>
          </p:cNvPr>
          <p:cNvSpPr>
            <a:spLocks noGrp="1"/>
          </p:cNvSpPr>
          <p:nvPr>
            <p:ph type="dt" sz="half" idx="10"/>
          </p:nvPr>
        </p:nvSpPr>
        <p:spPr/>
        <p:txBody>
          <a:bodyPr/>
          <a:lstStyle/>
          <a:p>
            <a:fld id="{8C0747CF-8BDD-4BDC-85DA-1301F8739715}" type="datetimeFigureOut">
              <a:rPr lang="en-US" smtClean="0"/>
              <a:t>5/7/2020</a:t>
            </a:fld>
            <a:endParaRPr lang="en-US"/>
          </a:p>
        </p:txBody>
      </p:sp>
      <p:sp>
        <p:nvSpPr>
          <p:cNvPr id="6" name="Footer Placeholder 5">
            <a:extLst>
              <a:ext uri="{FF2B5EF4-FFF2-40B4-BE49-F238E27FC236}">
                <a16:creationId xmlns:a16="http://schemas.microsoft.com/office/drawing/2014/main" id="{96D7292E-7D3B-4647-B65D-D9AFA65AB9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3FF291-39F6-459A-998E-42F8F4AB12E2}"/>
              </a:ext>
            </a:extLst>
          </p:cNvPr>
          <p:cNvSpPr>
            <a:spLocks noGrp="1"/>
          </p:cNvSpPr>
          <p:nvPr>
            <p:ph type="sldNum" sz="quarter" idx="12"/>
          </p:nvPr>
        </p:nvSpPr>
        <p:spPr/>
        <p:txBody>
          <a:bodyPr/>
          <a:lstStyle/>
          <a:p>
            <a:fld id="{8E49B57B-E1F4-458A-A7E6-68BC86B87160}" type="slidenum">
              <a:rPr lang="en-US" smtClean="0"/>
              <a:t>‹#›</a:t>
            </a:fld>
            <a:endParaRPr lang="en-US"/>
          </a:p>
        </p:txBody>
      </p:sp>
    </p:spTree>
    <p:extLst>
      <p:ext uri="{BB962C8B-B14F-4D97-AF65-F5344CB8AC3E}">
        <p14:creationId xmlns:p14="http://schemas.microsoft.com/office/powerpoint/2010/main" val="6094849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F2C49B-23AA-4C37-90FB-AA21E33912C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81FD93B-BC63-4858-BB8A-2CE6BE3365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B4F478-3640-40B8-B40B-84F5D320B9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0747CF-8BDD-4BDC-85DA-1301F8739715}" type="datetimeFigureOut">
              <a:rPr lang="en-US" smtClean="0"/>
              <a:t>5/7/2020</a:t>
            </a:fld>
            <a:endParaRPr lang="en-US"/>
          </a:p>
        </p:txBody>
      </p:sp>
      <p:sp>
        <p:nvSpPr>
          <p:cNvPr id="5" name="Footer Placeholder 4">
            <a:extLst>
              <a:ext uri="{FF2B5EF4-FFF2-40B4-BE49-F238E27FC236}">
                <a16:creationId xmlns:a16="http://schemas.microsoft.com/office/drawing/2014/main" id="{7AD66FB8-7968-4763-BD03-F2749B4F0B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7590DC-EBD3-4576-9064-95C68989E93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49B57B-E1F4-458A-A7E6-68BC86B87160}" type="slidenum">
              <a:rPr lang="en-US" smtClean="0"/>
              <a:t>‹#›</a:t>
            </a:fld>
            <a:endParaRPr lang="en-US"/>
          </a:p>
        </p:txBody>
      </p:sp>
    </p:spTree>
    <p:extLst>
      <p:ext uri="{BB962C8B-B14F-4D97-AF65-F5344CB8AC3E}">
        <p14:creationId xmlns:p14="http://schemas.microsoft.com/office/powerpoint/2010/main" val="29673620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8.xml"/><Relationship Id="rId7" Type="http://schemas.openxmlformats.org/officeDocument/2006/relationships/image" Target="../media/image3.sv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10" Type="http://schemas.openxmlformats.org/officeDocument/2006/relationships/image" Target="../media/image6.png"/><Relationship Id="rId4" Type="http://schemas.openxmlformats.org/officeDocument/2006/relationships/notesSlide" Target="../notesSlides/notesSlide1.xml"/><Relationship Id="rId9" Type="http://schemas.openxmlformats.org/officeDocument/2006/relationships/image" Target="../media/image5.svg"/></Relationships>
</file>

<file path=ppt/slides/_rels/slide2.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audio" Target="../media/media2.m4a"/><Relationship Id="rId7" Type="http://schemas.openxmlformats.org/officeDocument/2006/relationships/diagramLayout" Target="../diagrams/layout1.xml"/><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diagramData" Target="../diagrams/data1.xml"/><Relationship Id="rId11" Type="http://schemas.openxmlformats.org/officeDocument/2006/relationships/image" Target="../media/image6.png"/><Relationship Id="rId5" Type="http://schemas.openxmlformats.org/officeDocument/2006/relationships/notesSlide" Target="../notesSlides/notesSlide2.xml"/><Relationship Id="rId10" Type="http://schemas.microsoft.com/office/2007/relationships/diagramDrawing" Target="../diagrams/drawing1.xml"/><Relationship Id="rId4" Type="http://schemas.openxmlformats.org/officeDocument/2006/relationships/slideLayout" Target="../slideLayouts/slideLayout7.xml"/><Relationship Id="rId9" Type="http://schemas.openxmlformats.org/officeDocument/2006/relationships/diagramColors" Target="../diagrams/colors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7" Type="http://schemas.openxmlformats.org/officeDocument/2006/relationships/image" Target="../media/image6.png"/><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image" Target="../media/image8.png"/><Relationship Id="rId5" Type="http://schemas.openxmlformats.org/officeDocument/2006/relationships/notesSlide" Target="../notesSlides/notesSlide3.xml"/><Relationship Id="rId4"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slideLayout" Target="../slideLayouts/slideLayout2.xml"/><Relationship Id="rId7" Type="http://schemas.openxmlformats.org/officeDocument/2006/relationships/image" Target="../media/image11.jp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6.png"/><Relationship Id="rId4" Type="http://schemas.openxmlformats.org/officeDocument/2006/relationships/notesSlide" Target="../notesSlides/notesSlide4.xml"/><Relationship Id="rId9"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D38CFBE-50B1-4447-8EA6-DCD8E09219E6}"/>
              </a:ext>
            </a:extLst>
          </p:cNvPr>
          <p:cNvSpPr>
            <a:spLocks noGrp="1"/>
          </p:cNvSpPr>
          <p:nvPr>
            <p:ph type="title"/>
          </p:nvPr>
        </p:nvSpPr>
        <p:spPr>
          <a:xfrm>
            <a:off x="4965430" y="629268"/>
            <a:ext cx="6586491" cy="1286160"/>
          </a:xfrm>
        </p:spPr>
        <p:txBody>
          <a:bodyPr vert="horz" lIns="91440" tIns="45720" rIns="91440" bIns="45720" rtlCol="0" anchor="b">
            <a:normAutofit/>
          </a:bodyPr>
          <a:lstStyle/>
          <a:p>
            <a:r>
              <a:rPr lang="en-US" sz="4400" dirty="0"/>
              <a:t>What you need…</a:t>
            </a:r>
          </a:p>
        </p:txBody>
      </p:sp>
      <p:pic>
        <p:nvPicPr>
          <p:cNvPr id="7" name="Content Placeholder 6">
            <a:extLst>
              <a:ext uri="{FF2B5EF4-FFF2-40B4-BE49-F238E27FC236}">
                <a16:creationId xmlns:a16="http://schemas.microsoft.com/office/drawing/2014/main" id="{F438770E-DA2A-4548-AD55-1284CEAC0660}"/>
              </a:ext>
            </a:extLst>
          </p:cNvPr>
          <p:cNvPicPr>
            <a:picLocks noGrp="1" noChangeAspect="1"/>
          </p:cNvPicPr>
          <p:nvPr>
            <p:ph idx="1"/>
          </p:nvPr>
        </p:nvPicPr>
        <p:blipFill rotWithShape="1">
          <a:blip r:embed="rId5"/>
          <a:srcRect l="6883" r="7011"/>
          <a:stretch/>
        </p:blipFill>
        <p:spPr>
          <a:xfrm>
            <a:off x="20" y="10"/>
            <a:ext cx="4635571" cy="6857990"/>
          </a:xfrm>
          <a:prstGeom prst="rect">
            <a:avLst/>
          </a:prstGeom>
          <a:ln>
            <a:solidFill>
              <a:schemeClr val="tx1"/>
            </a:solidFill>
          </a:ln>
          <a:effectLst/>
        </p:spPr>
      </p:pic>
      <p:sp>
        <p:nvSpPr>
          <p:cNvPr id="6" name="Text Placeholder 5">
            <a:extLst>
              <a:ext uri="{FF2B5EF4-FFF2-40B4-BE49-F238E27FC236}">
                <a16:creationId xmlns:a16="http://schemas.microsoft.com/office/drawing/2014/main" id="{FA124623-3C16-4AFA-9D87-AC8D2F9E7F9B}"/>
              </a:ext>
            </a:extLst>
          </p:cNvPr>
          <p:cNvSpPr>
            <a:spLocks noGrp="1"/>
          </p:cNvSpPr>
          <p:nvPr>
            <p:ph type="body" sz="half" idx="2"/>
          </p:nvPr>
        </p:nvSpPr>
        <p:spPr>
          <a:xfrm>
            <a:off x="4965431" y="2438400"/>
            <a:ext cx="6586489" cy="4084315"/>
          </a:xfrm>
        </p:spPr>
        <p:txBody>
          <a:bodyPr vert="horz" lIns="91440" tIns="45720" rIns="91440" bIns="45720" rtlCol="0" anchor="t">
            <a:normAutofit/>
          </a:bodyPr>
          <a:lstStyle/>
          <a:p>
            <a:r>
              <a:rPr lang="en-US" sz="2800" dirty="0"/>
              <a:t>                  Pencil</a:t>
            </a:r>
          </a:p>
          <a:p>
            <a:pPr marL="228600" lvl="1"/>
            <a:endParaRPr lang="en-US" sz="2600" dirty="0"/>
          </a:p>
          <a:p>
            <a:endParaRPr lang="en-US" sz="2800" dirty="0"/>
          </a:p>
          <a:p>
            <a:r>
              <a:rPr lang="en-US" sz="2800" dirty="0"/>
              <a:t>                Paper/Journal</a:t>
            </a:r>
            <a:r>
              <a:rPr lang="en-US" sz="2800" dirty="0">
                <a:cs typeface="Calibri"/>
              </a:rPr>
              <a:t>                </a:t>
            </a:r>
          </a:p>
          <a:p>
            <a:r>
              <a:rPr lang="en-US" sz="2800" dirty="0">
                <a:cs typeface="Calibri"/>
              </a:rPr>
              <a:t>                 </a:t>
            </a:r>
          </a:p>
        </p:txBody>
      </p:sp>
      <p:pic>
        <p:nvPicPr>
          <p:cNvPr id="9" name="Graphic 8" descr="Pencil">
            <a:extLst>
              <a:ext uri="{FF2B5EF4-FFF2-40B4-BE49-F238E27FC236}">
                <a16:creationId xmlns:a16="http://schemas.microsoft.com/office/drawing/2014/main" id="{C33FC15F-D61C-4F94-BB54-269A377E0C7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965430" y="2314807"/>
            <a:ext cx="914400" cy="914400"/>
          </a:xfrm>
          <a:prstGeom prst="rect">
            <a:avLst/>
          </a:prstGeom>
        </p:spPr>
      </p:pic>
      <p:pic>
        <p:nvPicPr>
          <p:cNvPr id="11" name="Graphic 10" descr="Open book">
            <a:extLst>
              <a:ext uri="{FF2B5EF4-FFF2-40B4-BE49-F238E27FC236}">
                <a16:creationId xmlns:a16="http://schemas.microsoft.com/office/drawing/2014/main" id="{D52A35E6-4C6C-4878-8835-AF25538698A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123727" y="3697548"/>
            <a:ext cx="914400" cy="914400"/>
          </a:xfrm>
          <a:prstGeom prst="rect">
            <a:avLst/>
          </a:prstGeom>
        </p:spPr>
      </p:pic>
      <p:pic>
        <p:nvPicPr>
          <p:cNvPr id="5" name="Audio 4">
            <a:hlinkClick r:id="" action="ppaction://media"/>
            <a:extLst>
              <a:ext uri="{FF2B5EF4-FFF2-40B4-BE49-F238E27FC236}">
                <a16:creationId xmlns:a16="http://schemas.microsoft.com/office/drawing/2014/main" id="{13306137-BAE3-42CE-B7DE-74FF5BB2A33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419674154"/>
      </p:ext>
    </p:extLst>
  </p:cSld>
  <p:clrMapOvr>
    <a:masterClrMapping/>
  </p:clrMapOvr>
  <mc:AlternateContent xmlns:mc="http://schemas.openxmlformats.org/markup-compatibility/2006" xmlns:p14="http://schemas.microsoft.com/office/powerpoint/2010/main">
    <mc:Choice Requires="p14">
      <p:transition spd="slow" p14:dur="2000" advTm="9556"/>
    </mc:Choice>
    <mc:Fallback xmlns="">
      <p:transition spd="slow" advTm="95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3DAD86CA-8235-409B-982B-5E7A033E2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9F234FBA-3501-47B4-AE0C-AA4AFBC8F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51871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5EF893B-0491-416E-9D33-BADE960079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1"/>
            <a:ext cx="10999072" cy="539995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3" name="Straight Connector 12">
            <a:extLst>
              <a:ext uri="{FF2B5EF4-FFF2-40B4-BE49-F238E27FC236}">
                <a16:creationId xmlns:a16="http://schemas.microsoft.com/office/drawing/2014/main" id="{469F4FF8-F8B0-4630-BA1B-0D8B324CD5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29769"/>
            <a:ext cx="11000232"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graphicFrame>
        <p:nvGraphicFramePr>
          <p:cNvPr id="2" name="Diagram 1">
            <a:extLst>
              <a:ext uri="{FF2B5EF4-FFF2-40B4-BE49-F238E27FC236}">
                <a16:creationId xmlns:a16="http://schemas.microsoft.com/office/drawing/2014/main" id="{678C2D47-AF2C-4C4A-8E0B-38D825548369}"/>
              </a:ext>
            </a:extLst>
          </p:cNvPr>
          <p:cNvGraphicFramePr/>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3" name="TextBox 2">
            <a:extLst>
              <a:ext uri="{FF2B5EF4-FFF2-40B4-BE49-F238E27FC236}">
                <a16:creationId xmlns:a16="http://schemas.microsoft.com/office/drawing/2014/main" id="{CA912870-6176-4D64-BD5F-1ADC590EE583}"/>
              </a:ext>
            </a:extLst>
          </p:cNvPr>
          <p:cNvSpPr txBox="1"/>
          <p:nvPr/>
        </p:nvSpPr>
        <p:spPr>
          <a:xfrm>
            <a:off x="2848524" y="1321332"/>
            <a:ext cx="272883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Relieved that Margaret made-up with her at the same time.</a:t>
            </a:r>
          </a:p>
        </p:txBody>
      </p:sp>
      <p:sp>
        <p:nvSpPr>
          <p:cNvPr id="8" name="TextBox 7">
            <a:extLst>
              <a:ext uri="{FF2B5EF4-FFF2-40B4-BE49-F238E27FC236}">
                <a16:creationId xmlns:a16="http://schemas.microsoft.com/office/drawing/2014/main" id="{8F7050D0-1E2F-4108-A227-B3EA4B30AB84}"/>
              </a:ext>
            </a:extLst>
          </p:cNvPr>
          <p:cNvSpPr txBox="1"/>
          <p:nvPr/>
        </p:nvSpPr>
        <p:spPr>
          <a:xfrm>
            <a:off x="6457452" y="1321332"/>
            <a:ext cx="272883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Gives Margaret a collection of all of the things she loves to make-up.</a:t>
            </a:r>
          </a:p>
        </p:txBody>
      </p:sp>
      <p:sp>
        <p:nvSpPr>
          <p:cNvPr id="10" name="TextBox 9">
            <a:extLst>
              <a:ext uri="{FF2B5EF4-FFF2-40B4-BE49-F238E27FC236}">
                <a16:creationId xmlns:a16="http://schemas.microsoft.com/office/drawing/2014/main" id="{DB4FF55C-4095-4560-8C3F-61BDB83E05E3}"/>
              </a:ext>
            </a:extLst>
          </p:cNvPr>
          <p:cNvSpPr txBox="1"/>
          <p:nvPr/>
        </p:nvSpPr>
        <p:spPr>
          <a:xfrm>
            <a:off x="2736818" y="4300031"/>
            <a:ext cx="272883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I’m sorry about your hair.</a:t>
            </a:r>
          </a:p>
        </p:txBody>
      </p:sp>
      <p:sp>
        <p:nvSpPr>
          <p:cNvPr id="12" name="TextBox 11">
            <a:extLst>
              <a:ext uri="{FF2B5EF4-FFF2-40B4-BE49-F238E27FC236}">
                <a16:creationId xmlns:a16="http://schemas.microsoft.com/office/drawing/2014/main" id="{8F8155EE-1955-474E-AC44-81A597E66656}"/>
              </a:ext>
            </a:extLst>
          </p:cNvPr>
          <p:cNvSpPr txBox="1"/>
          <p:nvPr/>
        </p:nvSpPr>
        <p:spPr>
          <a:xfrm>
            <a:off x="6867576" y="4300031"/>
            <a:ext cx="2728837"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Then, without even a grown-up telling her to, she told me she was sorry she was mean to me at my birthday. </a:t>
            </a:r>
          </a:p>
        </p:txBody>
      </p:sp>
      <p:sp>
        <p:nvSpPr>
          <p:cNvPr id="14" name="TextBox 13">
            <a:extLst>
              <a:ext uri="{FF2B5EF4-FFF2-40B4-BE49-F238E27FC236}">
                <a16:creationId xmlns:a16="http://schemas.microsoft.com/office/drawing/2014/main" id="{2D6A9278-316A-4BFB-9515-EADAC689F5BD}"/>
              </a:ext>
            </a:extLst>
          </p:cNvPr>
          <p:cNvSpPr txBox="1"/>
          <p:nvPr/>
        </p:nvSpPr>
        <p:spPr>
          <a:xfrm>
            <a:off x="4777061" y="3244016"/>
            <a:ext cx="272883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Forgiving</a:t>
            </a:r>
          </a:p>
        </p:txBody>
      </p:sp>
      <p:pic>
        <p:nvPicPr>
          <p:cNvPr id="5" name="Audio 4">
            <a:hlinkClick r:id="" action="ppaction://media"/>
            <a:extLst>
              <a:ext uri="{FF2B5EF4-FFF2-40B4-BE49-F238E27FC236}">
                <a16:creationId xmlns:a16="http://schemas.microsoft.com/office/drawing/2014/main" id="{76C95F72-8762-4F76-95AF-15486D2AEFFE}"/>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3849557944"/>
      </p:ext>
    </p:extLst>
  </p:cSld>
  <p:clrMapOvr>
    <a:masterClrMapping/>
  </p:clrMapOvr>
  <mc:AlternateContent xmlns:mc="http://schemas.openxmlformats.org/markup-compatibility/2006" xmlns:p14="http://schemas.microsoft.com/office/powerpoint/2010/main">
    <mc:Choice Requires="p14">
      <p:transition spd="slow" p14:dur="2000" advTm="21865"/>
    </mc:Choice>
    <mc:Fallback xmlns="">
      <p:transition spd="slow" advTm="218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Screen Recording 3">
            <a:hlinkClick r:id="" action="ppaction://media"/>
            <a:extLst>
              <a:ext uri="{FF2B5EF4-FFF2-40B4-BE49-F238E27FC236}">
                <a16:creationId xmlns:a16="http://schemas.microsoft.com/office/drawing/2014/main" id="{82303A09-7EC1-4ADD-8301-9AFB7DABC57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978996" y="569318"/>
            <a:ext cx="4290362" cy="5645215"/>
          </a:xfrm>
          <a:prstGeom prst="rect">
            <a:avLst/>
          </a:prstGeom>
        </p:spPr>
      </p:pic>
    </p:spTree>
    <p:extLst>
      <p:ext uri="{BB962C8B-B14F-4D97-AF65-F5344CB8AC3E}">
        <p14:creationId xmlns:p14="http://schemas.microsoft.com/office/powerpoint/2010/main" val="318100513"/>
      </p:ext>
    </p:extLst>
  </p:cSld>
  <p:clrMapOvr>
    <a:masterClrMapping/>
  </p:clrMapOvr>
  <mc:AlternateContent xmlns:mc="http://schemas.openxmlformats.org/markup-compatibility/2006" xmlns:p14="http://schemas.microsoft.com/office/powerpoint/2010/main">
    <mc:Choice Requires="p14">
      <p:transition spd="slow" p14:dur="2000" advTm="484469"/>
    </mc:Choice>
    <mc:Fallback xmlns="">
      <p:transition spd="slow" advTm="4844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446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screenshot of a cell phone&#10;&#10;Description automatically generated">
            <a:extLst>
              <a:ext uri="{FF2B5EF4-FFF2-40B4-BE49-F238E27FC236}">
                <a16:creationId xmlns:a16="http://schemas.microsoft.com/office/drawing/2014/main" id="{2BBAEAF5-EB59-409E-A132-39F3B1C5C0F9}"/>
              </a:ext>
            </a:extLst>
          </p:cNvPr>
          <p:cNvPicPr>
            <a:picLocks noChangeAspect="1"/>
          </p:cNvPicPr>
          <p:nvPr/>
        </p:nvPicPr>
        <p:blipFill>
          <a:blip r:embed="rId6"/>
          <a:stretch>
            <a:fillRect/>
          </a:stretch>
        </p:blipFill>
        <p:spPr>
          <a:xfrm>
            <a:off x="3533775" y="122903"/>
            <a:ext cx="4972050" cy="6415550"/>
          </a:xfrm>
          <a:prstGeom prst="rect">
            <a:avLst/>
          </a:prstGeom>
          <a:ln>
            <a:noFill/>
          </a:ln>
        </p:spPr>
      </p:pic>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4EB1A5B-3295-45A3-AD33-AEC31160B9F3}"/>
              </a:ext>
            </a:extLst>
          </p:cNvPr>
          <p:cNvSpPr txBox="1"/>
          <p:nvPr/>
        </p:nvSpPr>
        <p:spPr>
          <a:xfrm>
            <a:off x="4080584" y="961779"/>
            <a:ext cx="3271838" cy="276999"/>
          </a:xfrm>
          <a:prstGeom prst="rect">
            <a:avLst/>
          </a:prstGeom>
          <a:noFill/>
        </p:spPr>
        <p:txBody>
          <a:bodyPr wrap="square" rtlCol="0">
            <a:spAutoFit/>
          </a:bodyPr>
          <a:lstStyle/>
          <a:p>
            <a:r>
              <a:rPr lang="en-US" sz="1200" dirty="0"/>
              <a:t>Clementine</a:t>
            </a:r>
          </a:p>
        </p:txBody>
      </p:sp>
      <p:sp>
        <p:nvSpPr>
          <p:cNvPr id="12" name="TextBox 11">
            <a:extLst>
              <a:ext uri="{FF2B5EF4-FFF2-40B4-BE49-F238E27FC236}">
                <a16:creationId xmlns:a16="http://schemas.microsoft.com/office/drawing/2014/main" id="{37D205E6-C9F4-4CCF-BB0A-EE9F45DFC867}"/>
              </a:ext>
            </a:extLst>
          </p:cNvPr>
          <p:cNvSpPr txBox="1"/>
          <p:nvPr/>
        </p:nvSpPr>
        <p:spPr>
          <a:xfrm>
            <a:off x="4043363" y="1587870"/>
            <a:ext cx="3790950" cy="553998"/>
          </a:xfrm>
          <a:prstGeom prst="rect">
            <a:avLst/>
          </a:prstGeom>
          <a:noFill/>
        </p:spPr>
        <p:txBody>
          <a:bodyPr wrap="square" rtlCol="0">
            <a:spAutoFit/>
          </a:bodyPr>
          <a:lstStyle/>
          <a:p>
            <a:r>
              <a:rPr lang="en-US" sz="1000" dirty="0"/>
              <a:t>To be just like Margaret. She wanted to have the same hair, get braces like her, and even wanted her mom to be more like Margaret’s mom.</a:t>
            </a:r>
          </a:p>
        </p:txBody>
      </p:sp>
      <p:sp>
        <p:nvSpPr>
          <p:cNvPr id="14" name="TextBox 13">
            <a:extLst>
              <a:ext uri="{FF2B5EF4-FFF2-40B4-BE49-F238E27FC236}">
                <a16:creationId xmlns:a16="http://schemas.microsoft.com/office/drawing/2014/main" id="{EC58104C-FC82-430D-B782-640C943F6031}"/>
              </a:ext>
            </a:extLst>
          </p:cNvPr>
          <p:cNvSpPr txBox="1"/>
          <p:nvPr/>
        </p:nvSpPr>
        <p:spPr>
          <a:xfrm>
            <a:off x="4113168" y="2439941"/>
            <a:ext cx="3490912" cy="400110"/>
          </a:xfrm>
          <a:prstGeom prst="rect">
            <a:avLst/>
          </a:prstGeom>
          <a:noFill/>
        </p:spPr>
        <p:txBody>
          <a:bodyPr wrap="square" rtlCol="0">
            <a:spAutoFit/>
          </a:bodyPr>
          <a:lstStyle/>
          <a:p>
            <a:r>
              <a:rPr lang="en-US" sz="1000" dirty="0"/>
              <a:t>She realized that she is different from Margaret and her family is different from Margaret’s.</a:t>
            </a:r>
          </a:p>
        </p:txBody>
      </p:sp>
      <p:sp>
        <p:nvSpPr>
          <p:cNvPr id="16" name="TextBox 15">
            <a:extLst>
              <a:ext uri="{FF2B5EF4-FFF2-40B4-BE49-F238E27FC236}">
                <a16:creationId xmlns:a16="http://schemas.microsoft.com/office/drawing/2014/main" id="{D9B1FCE5-F7F8-484E-901F-0A898DF5FE8A}"/>
              </a:ext>
            </a:extLst>
          </p:cNvPr>
          <p:cNvSpPr txBox="1"/>
          <p:nvPr/>
        </p:nvSpPr>
        <p:spPr>
          <a:xfrm>
            <a:off x="4146506" y="3307544"/>
            <a:ext cx="3490912" cy="553998"/>
          </a:xfrm>
          <a:prstGeom prst="rect">
            <a:avLst/>
          </a:prstGeom>
          <a:noFill/>
        </p:spPr>
        <p:txBody>
          <a:bodyPr wrap="square" rtlCol="0">
            <a:spAutoFit/>
          </a:bodyPr>
          <a:lstStyle/>
          <a:p>
            <a:r>
              <a:rPr lang="en-US" sz="1000" dirty="0"/>
              <a:t>She decides to be happy with everyone just as it is. In the end, she looks around at the party and realizes that everything is perfect.</a:t>
            </a:r>
          </a:p>
        </p:txBody>
      </p:sp>
      <p:sp>
        <p:nvSpPr>
          <p:cNvPr id="18" name="TextBox 17">
            <a:extLst>
              <a:ext uri="{FF2B5EF4-FFF2-40B4-BE49-F238E27FC236}">
                <a16:creationId xmlns:a16="http://schemas.microsoft.com/office/drawing/2014/main" id="{3F7E4062-BA12-4AD6-9789-B7296F042BC3}"/>
              </a:ext>
            </a:extLst>
          </p:cNvPr>
          <p:cNvSpPr txBox="1"/>
          <p:nvPr/>
        </p:nvSpPr>
        <p:spPr>
          <a:xfrm>
            <a:off x="4043363" y="4195962"/>
            <a:ext cx="3932981" cy="553998"/>
          </a:xfrm>
          <a:prstGeom prst="rect">
            <a:avLst/>
          </a:prstGeom>
          <a:noFill/>
        </p:spPr>
        <p:txBody>
          <a:bodyPr wrap="square" rtlCol="0">
            <a:spAutoFit/>
          </a:bodyPr>
          <a:lstStyle/>
          <a:p>
            <a:r>
              <a:rPr lang="en-US" sz="1000" dirty="0"/>
              <a:t>All of the things she was worried about get resolved. She realizes her parents weren’t going to send her away and she and Margaret made-up. She also realizes her parents love her just the way she is.</a:t>
            </a:r>
          </a:p>
        </p:txBody>
      </p:sp>
      <p:pic>
        <p:nvPicPr>
          <p:cNvPr id="5" name="Audio 4">
            <a:hlinkClick r:id="" action="ppaction://media"/>
            <a:extLst>
              <a:ext uri="{FF2B5EF4-FFF2-40B4-BE49-F238E27FC236}">
                <a16:creationId xmlns:a16="http://schemas.microsoft.com/office/drawing/2014/main" id="{242293F2-2D35-4047-9EC4-C0611A890569}"/>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204704196"/>
      </p:ext>
    </p:extLst>
  </p:cSld>
  <p:clrMapOvr>
    <a:masterClrMapping/>
  </p:clrMapOvr>
  <mc:AlternateContent xmlns:mc="http://schemas.openxmlformats.org/markup-compatibility/2006" xmlns:p14="http://schemas.microsoft.com/office/powerpoint/2010/main">
    <mc:Choice Requires="p14">
      <p:transition spd="slow" p14:dur="2000" advTm="101703"/>
    </mc:Choice>
    <mc:Fallback xmlns="">
      <p:transition spd="slow" advTm="1017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ppt_x"/>
                                          </p:val>
                                        </p:tav>
                                        <p:tav tm="100000">
                                          <p:val>
                                            <p:strVal val="#ppt_x"/>
                                          </p:val>
                                        </p:tav>
                                      </p:tavLst>
                                    </p:anim>
                                    <p:anim calcmode="lin" valueType="num">
                                      <p:cBhvr additive="base">
                                        <p:cTn id="3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5"/>
                </p:tgtEl>
              </p:cMediaNode>
            </p:audio>
          </p:childTnLst>
        </p:cTn>
      </p:par>
    </p:tnLst>
    <p:bldLst>
      <p:bldP spid="3" grpId="0"/>
      <p:bldP spid="12" grpId="0"/>
      <p:bldP spid="14" grpId="0"/>
      <p:bldP spid="16" grpId="0"/>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067" name="Rectangle 107">
            <a:extLst>
              <a:ext uri="{FF2B5EF4-FFF2-40B4-BE49-F238E27FC236}">
                <a16:creationId xmlns:a16="http://schemas.microsoft.com/office/drawing/2014/main" id="{5CB593EA-2F98-479F-B4C4-F366571FA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8" name="Picture 4">
            <a:extLst>
              <a:ext uri="{FF2B5EF4-FFF2-40B4-BE49-F238E27FC236}">
                <a16:creationId xmlns:a16="http://schemas.microsoft.com/office/drawing/2014/main" id="{865EAA14-BEEC-455F-A259-4C928BF60BE5}"/>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764346" y="457201"/>
            <a:ext cx="1954624" cy="2753390"/>
          </a:xfrm>
          <a:prstGeom prst="rect">
            <a:avLst/>
          </a:prstGeom>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1B2B819A-6789-469B-9472-0DAC367C2926}"/>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659132" y="457200"/>
            <a:ext cx="1964021" cy="2753389"/>
          </a:xfrm>
          <a:prstGeom prst="rect">
            <a:avLst/>
          </a:prstGeom>
          <a:extLst>
            <a:ext uri="{909E8E84-426E-40DD-AFC4-6F175D3DCCD1}">
              <a14:hiddenFill xmlns:a14="http://schemas.microsoft.com/office/drawing/2010/main">
                <a:solidFill>
                  <a:srgbClr val="FFFFFF"/>
                </a:solidFill>
              </a14:hiddenFill>
            </a:ext>
          </a:extLst>
        </p:spPr>
      </p:pic>
      <p:pic>
        <p:nvPicPr>
          <p:cNvPr id="5" name="Picture 4" descr="A close up of text on a white background&#10;&#10;Description automatically generated">
            <a:extLst>
              <a:ext uri="{FF2B5EF4-FFF2-40B4-BE49-F238E27FC236}">
                <a16:creationId xmlns:a16="http://schemas.microsoft.com/office/drawing/2014/main" id="{9D910E2F-6A46-469C-82D1-09E476B3B0F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84658" y="457200"/>
            <a:ext cx="1899838" cy="2753389"/>
          </a:xfrm>
          <a:prstGeom prst="rect">
            <a:avLst/>
          </a:prstGeom>
        </p:spPr>
      </p:pic>
      <p:pic>
        <p:nvPicPr>
          <p:cNvPr id="1026" name="Picture 2">
            <a:extLst>
              <a:ext uri="{FF2B5EF4-FFF2-40B4-BE49-F238E27FC236}">
                <a16:creationId xmlns:a16="http://schemas.microsoft.com/office/drawing/2014/main" id="{FD7DA0FB-E475-4082-ACFF-D08F816B3A1D}"/>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9529320" y="457200"/>
            <a:ext cx="1813665" cy="2753389"/>
          </a:xfrm>
          <a:prstGeom prst="rect">
            <a:avLst/>
          </a:prstGeom>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33C030AB-7567-4926-B142-A480196762DC}"/>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2146041" y="3429000"/>
            <a:ext cx="2087202" cy="2926078"/>
          </a:xfrm>
          <a:prstGeom prst="rect">
            <a:avLst/>
          </a:prstGeom>
          <a:extLst>
            <a:ext uri="{909E8E84-426E-40DD-AFC4-6F175D3DCCD1}">
              <a14:hiddenFill xmlns:a14="http://schemas.microsoft.com/office/drawing/2010/main">
                <a:solidFill>
                  <a:srgbClr val="FFFFFF"/>
                </a:solidFill>
              </a14:hiddenFill>
            </a:ext>
          </a:extLst>
        </p:spPr>
      </p:pic>
      <p:sp>
        <p:nvSpPr>
          <p:cNvPr id="1068" name="Rectangle 109">
            <a:extLst>
              <a:ext uri="{FF2B5EF4-FFF2-40B4-BE49-F238E27FC236}">
                <a16:creationId xmlns:a16="http://schemas.microsoft.com/office/drawing/2014/main" id="{39BEB6D0-9E4E-4221-93D1-74ABECEE9E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5910" y="3474720"/>
            <a:ext cx="6046090" cy="3383281"/>
          </a:xfrm>
          <a:prstGeom prst="rect">
            <a:avLst/>
          </a:prstGeom>
          <a:solidFill>
            <a:srgbClr val="456F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06AB53E-1282-4AA5-AE79-E5556DF102FA}"/>
              </a:ext>
            </a:extLst>
          </p:cNvPr>
          <p:cNvSpPr>
            <a:spLocks noGrp="1"/>
          </p:cNvSpPr>
          <p:nvPr>
            <p:ph type="title"/>
          </p:nvPr>
        </p:nvSpPr>
        <p:spPr>
          <a:xfrm>
            <a:off x="6772641" y="4723197"/>
            <a:ext cx="5193748" cy="637124"/>
          </a:xfrm>
        </p:spPr>
        <p:txBody>
          <a:bodyPr>
            <a:normAutofit/>
          </a:bodyPr>
          <a:lstStyle/>
          <a:p>
            <a:r>
              <a:rPr lang="en-US" sz="3200" dirty="0">
                <a:solidFill>
                  <a:srgbClr val="FFFFFF"/>
                </a:solidFill>
              </a:rPr>
              <a:t>More Clementine Books</a:t>
            </a:r>
          </a:p>
        </p:txBody>
      </p:sp>
      <p:pic>
        <p:nvPicPr>
          <p:cNvPr id="7" name="Audio 6">
            <a:hlinkClick r:id="" action="ppaction://media"/>
            <a:extLst>
              <a:ext uri="{FF2B5EF4-FFF2-40B4-BE49-F238E27FC236}">
                <a16:creationId xmlns:a16="http://schemas.microsoft.com/office/drawing/2014/main" id="{29737809-0028-4CE4-B74B-52A54EF86E9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215534247"/>
      </p:ext>
    </p:extLst>
  </p:cSld>
  <p:clrMapOvr>
    <a:masterClrMapping/>
  </p:clrMapOvr>
  <mc:AlternateContent xmlns:mc="http://schemas.openxmlformats.org/markup-compatibility/2006" xmlns:p14="http://schemas.microsoft.com/office/powerpoint/2010/main">
    <mc:Choice Requires="p14">
      <p:transition spd="slow" p14:dur="2000" advTm="11029"/>
    </mc:Choice>
    <mc:Fallback xmlns="">
      <p:transition spd="slow" advTm="110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9.2|6.7|5.7|8.1|12.1"/>
</p:tagLst>
</file>

<file path=ppt/tags/tag2.xml><?xml version="1.0" encoding="utf-8"?>
<p:tagLst xmlns:a="http://schemas.openxmlformats.org/drawingml/2006/main" xmlns:r="http://schemas.openxmlformats.org/officeDocument/2006/relationships" xmlns:p="http://schemas.openxmlformats.org/presentationml/2006/main">
  <p:tag name="TIMING" val="|23.8|2|10.5|6.9|10.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DD6FE087FB2674C879F8F4A6CBD753A" ma:contentTypeVersion="15" ma:contentTypeDescription="Create a new document." ma:contentTypeScope="" ma:versionID="cd5c71a73df3884fb2d6d06d3b545322">
  <xsd:schema xmlns:xsd="http://www.w3.org/2001/XMLSchema" xmlns:xs="http://www.w3.org/2001/XMLSchema" xmlns:p="http://schemas.microsoft.com/office/2006/metadata/properties" xmlns:ns1="http://schemas.microsoft.com/sharepoint/v3" xmlns:ns3="c3c6ce31-05a9-4d52-943e-d8f79fb5b91c" xmlns:ns4="a2abe43b-14a2-4454-ad64-8f4964fc9db6" targetNamespace="http://schemas.microsoft.com/office/2006/metadata/properties" ma:root="true" ma:fieldsID="d6201665de45b8ab95573f83628b0efb" ns1:_="" ns3:_="" ns4:_="">
    <xsd:import namespace="http://schemas.microsoft.com/sharepoint/v3"/>
    <xsd:import namespace="c3c6ce31-05a9-4d52-943e-d8f79fb5b91c"/>
    <xsd:import namespace="a2abe43b-14a2-4454-ad64-8f4964fc9db6"/>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DateTaken" minOccurs="0"/>
                <xsd:element ref="ns4:MediaServiceLocation" minOccurs="0"/>
                <xsd:element ref="ns4:MediaServiceOCR" minOccurs="0"/>
                <xsd:element ref="ns1:_ip_UnifiedCompliancePolicyProperties" minOccurs="0"/>
                <xsd:element ref="ns1:_ip_UnifiedCompliancePolicyUIAction"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7" nillable="true" ma:displayName="Unified Compliance Policy Properties" ma:hidden="true" ma:internalName="_ip_UnifiedCompliancePolicyProperties">
      <xsd:simpleType>
        <xsd:restriction base="dms:Note"/>
      </xsd:simpleType>
    </xsd:element>
    <xsd:element name="_ip_UnifiedCompliancePolicyUIAction" ma:index="18"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3c6ce31-05a9-4d52-943e-d8f79fb5b91c"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2abe43b-14a2-4454-ad64-8f4964fc9db6"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55A60D0-3415-40AC-B830-E6DF1785AA73}">
  <ds:schemaRefs>
    <ds:schemaRef ds:uri="http://schemas.microsoft.com/sharepoint/v3/contenttype/forms"/>
  </ds:schemaRefs>
</ds:datastoreItem>
</file>

<file path=customXml/itemProps2.xml><?xml version="1.0" encoding="utf-8"?>
<ds:datastoreItem xmlns:ds="http://schemas.openxmlformats.org/officeDocument/2006/customXml" ds:itemID="{2B6C5237-3509-4A81-9818-154C48F71CBE}">
  <ds:schemaRefs>
    <ds:schemaRef ds:uri="http://schemas.microsoft.com/sharepoint/v3"/>
    <ds:schemaRef ds:uri="http://purl.org/dc/terms/"/>
    <ds:schemaRef ds:uri="a2abe43b-14a2-4454-ad64-8f4964fc9db6"/>
    <ds:schemaRef ds:uri="http://schemas.microsoft.com/office/2006/documentManagement/types"/>
    <ds:schemaRef ds:uri="http://schemas.microsoft.com/office/infopath/2007/PartnerControls"/>
    <ds:schemaRef ds:uri="http://purl.org/dc/elements/1.1/"/>
    <ds:schemaRef ds:uri="http://schemas.microsoft.com/office/2006/metadata/properties"/>
    <ds:schemaRef ds:uri="c3c6ce31-05a9-4d52-943e-d8f79fb5b91c"/>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241F0324-DF66-443F-8DE1-5605384578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c3c6ce31-05a9-4d52-943e-d8f79fb5b91c"/>
    <ds:schemaRef ds:uri="a2abe43b-14a2-4454-ad64-8f4964fc9db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TotalTime>
  <Words>540</Words>
  <Application>Microsoft Office PowerPoint</Application>
  <PresentationFormat>Widescreen</PresentationFormat>
  <Paragraphs>49</Paragraphs>
  <Slides>5</Slides>
  <Notes>4</Notes>
  <HiddenSlides>0</HiddenSlides>
  <MMClips>5</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vt:i4>
      </vt:variant>
    </vt:vector>
  </HeadingPairs>
  <TitlesOfParts>
    <vt:vector size="9" baseType="lpstr">
      <vt:lpstr>Arial</vt:lpstr>
      <vt:lpstr>Calibri</vt:lpstr>
      <vt:lpstr>Calibri Light</vt:lpstr>
      <vt:lpstr>Office Theme</vt:lpstr>
      <vt:lpstr>What you need…</vt:lpstr>
      <vt:lpstr>PowerPoint Presentation</vt:lpstr>
      <vt:lpstr>PowerPoint Presentation</vt:lpstr>
      <vt:lpstr>PowerPoint Presentation</vt:lpstr>
      <vt:lpstr>More Clementine Books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you need…</dc:title>
  <dc:creator>NIKOLOV, LENSI P</dc:creator>
  <cp:lastModifiedBy>FITZGERALD, TINA</cp:lastModifiedBy>
  <cp:revision>3</cp:revision>
  <dcterms:created xsi:type="dcterms:W3CDTF">2020-04-16T20:13:15Z</dcterms:created>
  <dcterms:modified xsi:type="dcterms:W3CDTF">2020-05-07T18:52:39Z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0x0101007DD6FE087FB2674C879F8F4A6CBD753A</vt:lpwstr>
  </property>
</Properties>
</file>