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7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3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68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1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9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9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0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02D3C-3A2F-4B0C-B5A1-EE4C00910B8B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D6445-5DD7-44B5-93A3-27F593597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3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eniushour.com/wp-content/uploads/2013/04/cropped-Genius-Hour-Logo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1577477"/>
            <a:ext cx="11597362" cy="37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HOS2tOQUQPs/Ve25gMIG7pI/AAAAAAAAN8k/e9uWcX7VtUo/s640/genius%2Bhour%2Bpost%2B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11" y="346270"/>
            <a:ext cx="7455047" cy="62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4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What is Genius Hour?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0723" y="1797490"/>
            <a:ext cx="6139375" cy="38436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Exploring your own interests, inquiries, and wonderings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Researching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Testing your own investigations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Sharing your findings with others</a:t>
            </a:r>
          </a:p>
        </p:txBody>
      </p:sp>
      <p:pic>
        <p:nvPicPr>
          <p:cNvPr id="2050" name="Picture 2" descr="http://www.geniushour.com/wp-content/uploads/2013/04/cropped-Genius-Hour-Logo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1078"/>
            <a:ext cx="7469114" cy="23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405493"/>
            <a:ext cx="11291888" cy="64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ius H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896" y="499441"/>
            <a:ext cx="10071652" cy="56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What does Genius Hour look like in our classroom?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797490"/>
            <a:ext cx="10359886" cy="384365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interests, inquiries, and wonderings do you have from our Weather Unit?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Think about your topic and question over your Thanksgiving break.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Select your topic by the time you return.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Research your topic in school.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Plan and test an investigation. Collect your materials at home.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Share your findings with others.</a:t>
            </a:r>
          </a:p>
        </p:txBody>
      </p:sp>
      <p:pic>
        <p:nvPicPr>
          <p:cNvPr id="2050" name="Picture 2" descr="http://www.geniushour.com/wp-content/uploads/2013/04/cropped-Genius-Hour-Logo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6" y="4929492"/>
            <a:ext cx="5115339" cy="16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Day 1 – Research your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Come prepared to class with your question.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Use your class time to research your question and collect scientific information</a:t>
            </a:r>
          </a:p>
        </p:txBody>
      </p:sp>
      <p:pic>
        <p:nvPicPr>
          <p:cNvPr id="3074" name="Picture 2" descr="http://www.educationscotland.gov.uk/Images/books-and-laptop260_tcm4-6697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93" y="2194560"/>
            <a:ext cx="5190306" cy="41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12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Day 2 – Plan your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Research and plan your investigation.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Collect your materials from home and school.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creeksidelearning.com/wp-content/uploads/2012/02/IMG_4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97" y="1883628"/>
            <a:ext cx="3553188" cy="47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3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Day 3 – Test your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Bring your materials to school.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Test your planned investigation and collect data.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dailyalchemy.com/wp-content/uploads/2014/05/bigstock-Crazy-scientist-Young-boy-per-49781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7802"/>
            <a:ext cx="5523029" cy="36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08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Day 4 – Collect and share your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Show what you learned in your research and your investigation.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Can you answer your question with a claim? Do you have evidence?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geniushour.com/wp-content/uploads/2013/03/student-id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18" y="1938985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964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202</Words>
  <Application>Microsoft Office PowerPoint</Application>
  <PresentationFormat>Widescreen</PresentationFormat>
  <Paragraphs>28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Wingdings</vt:lpstr>
      <vt:lpstr>Office Theme</vt:lpstr>
      <vt:lpstr>PowerPoint Presentation</vt:lpstr>
      <vt:lpstr>What is Genius Hour?</vt:lpstr>
      <vt:lpstr>PowerPoint Presentation</vt:lpstr>
      <vt:lpstr>PowerPoint Presentation</vt:lpstr>
      <vt:lpstr>What does Genius Hour look like in our classroom?</vt:lpstr>
      <vt:lpstr>Day 1 – Research your question</vt:lpstr>
      <vt:lpstr>Day 2 – Plan your investigation</vt:lpstr>
      <vt:lpstr>Day 3 – Test your investigation</vt:lpstr>
      <vt:lpstr>Day 4 – Collect and share your findings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GLEASON, MELISSA A</dc:creator>
  <cp:lastModifiedBy>GLEASON, MELISSA A</cp:lastModifiedBy>
  <cp:revision>4</cp:revision>
  <dcterms:created xsi:type="dcterms:W3CDTF">2016-11-16T02:18:15Z</dcterms:created>
  <dcterms:modified xsi:type="dcterms:W3CDTF">2016-11-16T02:45:16Z</dcterms:modified>
</cp:coreProperties>
</file>