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7D5854-97A5-455D-922C-2B1DEEBD334A}" v="606" dt="2019-01-24T19:21:18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OR, ANDREA" userId="d1a59fa1-6751-44fa-a880-339f35849543" providerId="ADAL" clId="{D37D5854-97A5-455D-922C-2B1DEEBD334A}"/>
    <pc:docChg chg="undo custSel modSld">
      <pc:chgData name="RAYNOR, ANDREA" userId="d1a59fa1-6751-44fa-a880-339f35849543" providerId="ADAL" clId="{D37D5854-97A5-455D-922C-2B1DEEBD334A}" dt="2019-01-24T19:21:18.352" v="904"/>
      <pc:docMkLst>
        <pc:docMk/>
      </pc:docMkLst>
      <pc:sldChg chg="addSp delSp modSp">
        <pc:chgData name="RAYNOR, ANDREA" userId="d1a59fa1-6751-44fa-a880-339f35849543" providerId="ADAL" clId="{D37D5854-97A5-455D-922C-2B1DEEBD334A}" dt="2019-01-24T19:21:18.352" v="904"/>
        <pc:sldMkLst>
          <pc:docMk/>
          <pc:sldMk cId="2346788844" sldId="256"/>
        </pc:sldMkLst>
        <pc:spChg chg="mod">
          <ac:chgData name="RAYNOR, ANDREA" userId="d1a59fa1-6751-44fa-a880-339f35849543" providerId="ADAL" clId="{D37D5854-97A5-455D-922C-2B1DEEBD334A}" dt="2019-01-02T13:45:14.152" v="1" actId="14100"/>
          <ac:spMkLst>
            <pc:docMk/>
            <pc:sldMk cId="2346788844" sldId="256"/>
            <ac:spMk id="2" creationId="{AF3F4E6C-52B9-4B7A-9BAA-29D0EABA1ED5}"/>
          </ac:spMkLst>
        </pc:spChg>
        <pc:spChg chg="mod">
          <ac:chgData name="RAYNOR, ANDREA" userId="d1a59fa1-6751-44fa-a880-339f35849543" providerId="ADAL" clId="{D37D5854-97A5-455D-922C-2B1DEEBD334A}" dt="2019-01-04T19:02:51.648" v="685"/>
          <ac:spMkLst>
            <pc:docMk/>
            <pc:sldMk cId="2346788844" sldId="256"/>
            <ac:spMk id="3" creationId="{96D5E244-A8C5-451B-A293-92C0CFDA73C9}"/>
          </ac:spMkLst>
        </pc:spChg>
        <pc:spChg chg="add del mod">
          <ac:chgData name="RAYNOR, ANDREA" userId="d1a59fa1-6751-44fa-a880-339f35849543" providerId="ADAL" clId="{D37D5854-97A5-455D-922C-2B1DEEBD334A}" dt="2019-01-03T19:15:26.698" v="478"/>
          <ac:spMkLst>
            <pc:docMk/>
            <pc:sldMk cId="2346788844" sldId="256"/>
            <ac:spMk id="4" creationId="{1EF0ADBE-B680-4239-9C09-89E7E166F2F9}"/>
          </ac:spMkLst>
        </pc:spChg>
        <pc:spChg chg="add del mod">
          <ac:chgData name="RAYNOR, ANDREA" userId="d1a59fa1-6751-44fa-a880-339f35849543" providerId="ADAL" clId="{D37D5854-97A5-455D-922C-2B1DEEBD334A}" dt="2019-01-14T19:03:11.898" v="781"/>
          <ac:spMkLst>
            <pc:docMk/>
            <pc:sldMk cId="2346788844" sldId="256"/>
            <ac:spMk id="4" creationId="{D93C7383-9E76-4DB6-AEA6-B030940C6182}"/>
          </ac:spMkLst>
        </pc:spChg>
        <pc:spChg chg="add mod">
          <ac:chgData name="RAYNOR, ANDREA" userId="d1a59fa1-6751-44fa-a880-339f35849543" providerId="ADAL" clId="{D37D5854-97A5-455D-922C-2B1DEEBD334A}" dt="2019-01-24T19:21:18.318" v="889"/>
          <ac:spMkLst>
            <pc:docMk/>
            <pc:sldMk cId="2346788844" sldId="256"/>
            <ac:spMk id="4" creationId="{E1A68B03-71AE-4318-86E8-420E91E348E8}"/>
          </ac:spMkLst>
        </pc:spChg>
        <pc:spChg chg="add del mod">
          <ac:chgData name="RAYNOR, ANDREA" userId="d1a59fa1-6751-44fa-a880-339f35849543" providerId="ADAL" clId="{D37D5854-97A5-455D-922C-2B1DEEBD334A}" dt="2019-01-15T18:42:56.604" v="823"/>
          <ac:spMkLst>
            <pc:docMk/>
            <pc:sldMk cId="2346788844" sldId="256"/>
            <ac:spMk id="6" creationId="{5053916E-D141-493F-ACF8-2B801A85868C}"/>
          </ac:spMkLst>
        </pc:spChg>
        <pc:spChg chg="add del mod">
          <ac:chgData name="RAYNOR, ANDREA" userId="d1a59fa1-6751-44fa-a880-339f35849543" providerId="ADAL" clId="{D37D5854-97A5-455D-922C-2B1DEEBD334A}" dt="2019-01-03T19:15:26.695" v="476"/>
          <ac:spMkLst>
            <pc:docMk/>
            <pc:sldMk cId="2346788844" sldId="256"/>
            <ac:spMk id="6" creationId="{944185F1-6CDA-4CCB-8B4F-D3885A8B2DFD}"/>
          </ac:spMkLst>
        </pc:spChg>
        <pc:spChg chg="add mod">
          <ac:chgData name="RAYNOR, ANDREA" userId="d1a59fa1-6751-44fa-a880-339f35849543" providerId="ADAL" clId="{D37D5854-97A5-455D-922C-2B1DEEBD334A}" dt="2019-01-24T19:21:18.318" v="889"/>
          <ac:spMkLst>
            <pc:docMk/>
            <pc:sldMk cId="2346788844" sldId="256"/>
            <ac:spMk id="6" creationId="{AF499BCD-6559-494E-AC25-B9FA29AD7808}"/>
          </ac:spMkLst>
        </pc:spChg>
        <pc:spChg chg="add del mod topLvl">
          <ac:chgData name="RAYNOR, ANDREA" userId="d1a59fa1-6751-44fa-a880-339f35849543" providerId="ADAL" clId="{D37D5854-97A5-455D-922C-2B1DEEBD334A}" dt="2019-01-03T19:05:30.071" v="258"/>
          <ac:spMkLst>
            <pc:docMk/>
            <pc:sldMk cId="2346788844" sldId="256"/>
            <ac:spMk id="7" creationId="{09A8D231-2BAB-451C-97AF-59D4EC42D617}"/>
          </ac:spMkLst>
        </pc:spChg>
        <pc:spChg chg="add del mod topLvl">
          <ac:chgData name="RAYNOR, ANDREA" userId="d1a59fa1-6751-44fa-a880-339f35849543" providerId="ADAL" clId="{D37D5854-97A5-455D-922C-2B1DEEBD334A}" dt="2019-01-15T18:42:56.591" v="817"/>
          <ac:spMkLst>
            <pc:docMk/>
            <pc:sldMk cId="2346788844" sldId="256"/>
            <ac:spMk id="7" creationId="{3C168DEB-E5C6-45B6-8568-F6FCB0B23EBA}"/>
          </ac:spMkLst>
        </pc:spChg>
        <pc:spChg chg="add del mod topLvl">
          <ac:chgData name="RAYNOR, ANDREA" userId="d1a59fa1-6751-44fa-a880-339f35849543" providerId="ADAL" clId="{D37D5854-97A5-455D-922C-2B1DEEBD334A}" dt="2019-01-15T18:42:56.594" v="819"/>
          <ac:spMkLst>
            <pc:docMk/>
            <pc:sldMk cId="2346788844" sldId="256"/>
            <ac:spMk id="8" creationId="{5E8CCB42-16AD-40C1-B446-5744D8572428}"/>
          </ac:spMkLst>
        </pc:spChg>
        <pc:spChg chg="add mod">
          <ac:chgData name="RAYNOR, ANDREA" userId="d1a59fa1-6751-44fa-a880-339f35849543" providerId="ADAL" clId="{D37D5854-97A5-455D-922C-2B1DEEBD334A}" dt="2019-01-24T19:21:18.351" v="903"/>
          <ac:spMkLst>
            <pc:docMk/>
            <pc:sldMk cId="2346788844" sldId="256"/>
            <ac:spMk id="8" creationId="{BC35BEA3-37C0-4F50-A36D-FC0342997AB2}"/>
          </ac:spMkLst>
        </pc:spChg>
        <pc:spChg chg="add del mod topLvl">
          <ac:chgData name="RAYNOR, ANDREA" userId="d1a59fa1-6751-44fa-a880-339f35849543" providerId="ADAL" clId="{D37D5854-97A5-455D-922C-2B1DEEBD334A}" dt="2019-01-03T19:05:30.074" v="260"/>
          <ac:spMkLst>
            <pc:docMk/>
            <pc:sldMk cId="2346788844" sldId="256"/>
            <ac:spMk id="8" creationId="{F076AFA3-35C9-45AC-8949-7F82D0665236}"/>
          </ac:spMkLst>
        </pc:spChg>
        <pc:spChg chg="add del mod topLvl">
          <ac:chgData name="RAYNOR, ANDREA" userId="d1a59fa1-6751-44fa-a880-339f35849543" providerId="ADAL" clId="{D37D5854-97A5-455D-922C-2B1DEEBD334A}" dt="2019-01-15T18:42:56.597" v="821"/>
          <ac:spMkLst>
            <pc:docMk/>
            <pc:sldMk cId="2346788844" sldId="256"/>
            <ac:spMk id="9" creationId="{CFFC2B8E-D157-426F-95F1-E071CC0A1CA0}"/>
          </ac:spMkLst>
        </pc:spChg>
        <pc:spChg chg="add del mod topLvl">
          <ac:chgData name="RAYNOR, ANDREA" userId="d1a59fa1-6751-44fa-a880-339f35849543" providerId="ADAL" clId="{D37D5854-97A5-455D-922C-2B1DEEBD334A}" dt="2019-01-03T19:05:30.078" v="262"/>
          <ac:spMkLst>
            <pc:docMk/>
            <pc:sldMk cId="2346788844" sldId="256"/>
            <ac:spMk id="9" creationId="{DF563275-8420-4BF5-BB8F-EF4AB51790CC}"/>
          </ac:spMkLst>
        </pc:spChg>
        <pc:spChg chg="add mod">
          <ac:chgData name="RAYNOR, ANDREA" userId="d1a59fa1-6751-44fa-a880-339f35849543" providerId="ADAL" clId="{D37D5854-97A5-455D-922C-2B1DEEBD334A}" dt="2019-01-24T19:21:18.351" v="903"/>
          <ac:spMkLst>
            <pc:docMk/>
            <pc:sldMk cId="2346788844" sldId="256"/>
            <ac:spMk id="9" creationId="{FA320E34-F35B-4AC5-BE22-E758CCA99C71}"/>
          </ac:spMkLst>
        </pc:spChg>
        <pc:spChg chg="add mod">
          <ac:chgData name="RAYNOR, ANDREA" userId="d1a59fa1-6751-44fa-a880-339f35849543" providerId="ADAL" clId="{D37D5854-97A5-455D-922C-2B1DEEBD334A}" dt="2019-01-24T19:21:18.351" v="903"/>
          <ac:spMkLst>
            <pc:docMk/>
            <pc:sldMk cId="2346788844" sldId="256"/>
            <ac:spMk id="10" creationId="{9CCA07D5-5833-4134-9526-8EC1F5D12F02}"/>
          </ac:spMkLst>
        </pc:spChg>
        <pc:spChg chg="add del mod">
          <ac:chgData name="RAYNOR, ANDREA" userId="d1a59fa1-6751-44fa-a880-339f35849543" providerId="ADAL" clId="{D37D5854-97A5-455D-922C-2B1DEEBD334A}" dt="2019-01-03T19:15:26.691" v="474"/>
          <ac:spMkLst>
            <pc:docMk/>
            <pc:sldMk cId="2346788844" sldId="256"/>
            <ac:spMk id="11" creationId="{834E12ED-B3C7-4173-8522-339493138C45}"/>
          </ac:spMkLst>
        </pc:spChg>
        <pc:spChg chg="add del mod topLvl">
          <ac:chgData name="RAYNOR, ANDREA" userId="d1a59fa1-6751-44fa-a880-339f35849543" providerId="ADAL" clId="{D37D5854-97A5-455D-922C-2B1DEEBD334A}" dt="2019-01-15T18:42:56.577" v="812"/>
          <ac:spMkLst>
            <pc:docMk/>
            <pc:sldMk cId="2346788844" sldId="256"/>
            <ac:spMk id="11" creationId="{CC9DD504-5C9E-4C9E-8EFF-C898ACA17671}"/>
          </ac:spMkLst>
        </pc:spChg>
        <pc:spChg chg="add del mod">
          <ac:chgData name="RAYNOR, ANDREA" userId="d1a59fa1-6751-44fa-a880-339f35849543" providerId="ADAL" clId="{D37D5854-97A5-455D-922C-2B1DEEBD334A}" dt="2019-01-03T19:05:30.065" v="255"/>
          <ac:spMkLst>
            <pc:docMk/>
            <pc:sldMk cId="2346788844" sldId="256"/>
            <ac:spMk id="12" creationId="{285FA479-1DE6-4E13-8930-7264D3033407}"/>
          </ac:spMkLst>
        </pc:spChg>
        <pc:spChg chg="add del mod topLvl">
          <ac:chgData name="RAYNOR, ANDREA" userId="d1a59fa1-6751-44fa-a880-339f35849543" providerId="ADAL" clId="{D37D5854-97A5-455D-922C-2B1DEEBD334A}" dt="2019-01-15T18:42:56.582" v="814"/>
          <ac:spMkLst>
            <pc:docMk/>
            <pc:sldMk cId="2346788844" sldId="256"/>
            <ac:spMk id="12" creationId="{81EFAF3F-4A4B-4B03-967C-1B9C4567174B}"/>
          </ac:spMkLst>
        </pc:spChg>
        <pc:spChg chg="add del mod">
          <ac:chgData name="RAYNOR, ANDREA" userId="d1a59fa1-6751-44fa-a880-339f35849543" providerId="ADAL" clId="{D37D5854-97A5-455D-922C-2B1DEEBD334A}" dt="2019-01-03T19:05:30.060" v="253"/>
          <ac:spMkLst>
            <pc:docMk/>
            <pc:sldMk cId="2346788844" sldId="256"/>
            <ac:spMk id="13" creationId="{861D8EF1-767C-4C39-92F5-9CDC38AB1B89}"/>
          </ac:spMkLst>
        </pc:spChg>
        <pc:spChg chg="add del mod topLvl">
          <ac:chgData name="RAYNOR, ANDREA" userId="d1a59fa1-6751-44fa-a880-339f35849543" providerId="ADAL" clId="{D37D5854-97A5-455D-922C-2B1DEEBD334A}" dt="2019-01-03T19:05:30.033" v="241"/>
          <ac:spMkLst>
            <pc:docMk/>
            <pc:sldMk cId="2346788844" sldId="256"/>
            <ac:spMk id="14" creationId="{48DDB9DF-04A0-4AE6-8776-4AD12712D79F}"/>
          </ac:spMkLst>
        </pc:spChg>
        <pc:spChg chg="add del mod topLvl">
          <ac:chgData name="RAYNOR, ANDREA" userId="d1a59fa1-6751-44fa-a880-339f35849543" providerId="ADAL" clId="{D37D5854-97A5-455D-922C-2B1DEEBD334A}" dt="2019-01-15T18:54:50.727" v="840"/>
          <ac:spMkLst>
            <pc:docMk/>
            <pc:sldMk cId="2346788844" sldId="256"/>
            <ac:spMk id="14" creationId="{98A41CA2-91AA-4B71-AF59-E5DCB8B04619}"/>
          </ac:spMkLst>
        </pc:spChg>
        <pc:spChg chg="add del mod topLvl">
          <ac:chgData name="RAYNOR, ANDREA" userId="d1a59fa1-6751-44fa-a880-339f35849543" providerId="ADAL" clId="{D37D5854-97A5-455D-922C-2B1DEEBD334A}" dt="2019-01-03T19:05:30.038" v="243"/>
          <ac:spMkLst>
            <pc:docMk/>
            <pc:sldMk cId="2346788844" sldId="256"/>
            <ac:spMk id="15" creationId="{B3405BC6-58A3-40C6-B06E-9ACBCB352F22}"/>
          </ac:spMkLst>
        </pc:spChg>
        <pc:spChg chg="add del mod topLvl">
          <ac:chgData name="RAYNOR, ANDREA" userId="d1a59fa1-6751-44fa-a880-339f35849543" providerId="ADAL" clId="{D37D5854-97A5-455D-922C-2B1DEEBD334A}" dt="2019-01-15T18:54:50.727" v="842"/>
          <ac:spMkLst>
            <pc:docMk/>
            <pc:sldMk cId="2346788844" sldId="256"/>
            <ac:spMk id="15" creationId="{DF29780A-77F9-4073-A2D7-86FB7E8E117A}"/>
          </ac:spMkLst>
        </pc:spChg>
        <pc:spChg chg="add del mod topLvl">
          <ac:chgData name="RAYNOR, ANDREA" userId="d1a59fa1-6751-44fa-a880-339f35849543" providerId="ADAL" clId="{D37D5854-97A5-455D-922C-2B1DEEBD334A}" dt="2019-01-03T19:05:30.042" v="245"/>
          <ac:spMkLst>
            <pc:docMk/>
            <pc:sldMk cId="2346788844" sldId="256"/>
            <ac:spMk id="17" creationId="{66A268E9-9553-4DAD-9CB2-5FB6E966091F}"/>
          </ac:spMkLst>
        </pc:spChg>
        <pc:spChg chg="add del mod topLvl">
          <ac:chgData name="RAYNOR, ANDREA" userId="d1a59fa1-6751-44fa-a880-339f35849543" providerId="ADAL" clId="{D37D5854-97A5-455D-922C-2B1DEEBD334A}" dt="2019-01-15T18:54:50.743" v="844"/>
          <ac:spMkLst>
            <pc:docMk/>
            <pc:sldMk cId="2346788844" sldId="256"/>
            <ac:spMk id="17" creationId="{8A347807-8AB6-45A0-8CAD-4B90CACB2BF7}"/>
          </ac:spMkLst>
        </pc:spChg>
        <pc:spChg chg="add del mod topLvl">
          <ac:chgData name="RAYNOR, ANDREA" userId="d1a59fa1-6751-44fa-a880-339f35849543" providerId="ADAL" clId="{D37D5854-97A5-455D-922C-2B1DEEBD334A}" dt="2019-01-03T19:05:30.046" v="247"/>
          <ac:spMkLst>
            <pc:docMk/>
            <pc:sldMk cId="2346788844" sldId="256"/>
            <ac:spMk id="18" creationId="{CEA00338-56CB-4F35-A9A4-FF0D99E073B9}"/>
          </ac:spMkLst>
        </pc:spChg>
        <pc:spChg chg="add del mod topLvl">
          <ac:chgData name="RAYNOR, ANDREA" userId="d1a59fa1-6751-44fa-a880-339f35849543" providerId="ADAL" clId="{D37D5854-97A5-455D-922C-2B1DEEBD334A}" dt="2019-01-03T19:05:30.050" v="249"/>
          <ac:spMkLst>
            <pc:docMk/>
            <pc:sldMk cId="2346788844" sldId="256"/>
            <ac:spMk id="19" creationId="{F006D494-0DB7-4E92-9FFE-3424EC1847DA}"/>
          </ac:spMkLst>
        </pc:spChg>
        <pc:spChg chg="add del mod topLvl">
          <ac:chgData name="RAYNOR, ANDREA" userId="d1a59fa1-6751-44fa-a880-339f35849543" providerId="ADAL" clId="{D37D5854-97A5-455D-922C-2B1DEEBD334A}" dt="2019-01-24T19:11:53.027" v="876"/>
          <ac:spMkLst>
            <pc:docMk/>
            <pc:sldMk cId="2346788844" sldId="256"/>
            <ac:spMk id="19" creationId="{FF2DE722-5F6A-4BAF-A62B-2F77E5FE12FE}"/>
          </ac:spMkLst>
        </pc:spChg>
        <pc:spChg chg="add del mod topLvl">
          <ac:chgData name="RAYNOR, ANDREA" userId="d1a59fa1-6751-44fa-a880-339f35849543" providerId="ADAL" clId="{D37D5854-97A5-455D-922C-2B1DEEBD334A}" dt="2019-01-24T19:11:53.031" v="878"/>
          <ac:spMkLst>
            <pc:docMk/>
            <pc:sldMk cId="2346788844" sldId="256"/>
            <ac:spMk id="20" creationId="{39193964-D990-4984-BCB2-60BADF1C15AA}"/>
          </ac:spMkLst>
        </pc:spChg>
        <pc:spChg chg="add del mod topLvl">
          <ac:chgData name="RAYNOR, ANDREA" userId="d1a59fa1-6751-44fa-a880-339f35849543" providerId="ADAL" clId="{D37D5854-97A5-455D-922C-2B1DEEBD334A}" dt="2019-01-03T19:05:30.054" v="251"/>
          <ac:spMkLst>
            <pc:docMk/>
            <pc:sldMk cId="2346788844" sldId="256"/>
            <ac:spMk id="20" creationId="{4C660F84-ECE7-4BBF-9E9A-E8866CCFC942}"/>
          </ac:spMkLst>
        </pc:spChg>
        <pc:spChg chg="add del mod topLvl">
          <ac:chgData name="RAYNOR, ANDREA" userId="d1a59fa1-6751-44fa-a880-339f35849543" providerId="ADAL" clId="{D37D5854-97A5-455D-922C-2B1DEEBD334A}" dt="2019-01-24T19:11:53.035" v="880"/>
          <ac:spMkLst>
            <pc:docMk/>
            <pc:sldMk cId="2346788844" sldId="256"/>
            <ac:spMk id="21" creationId="{561F935D-BEC3-4B11-B40C-57D9B78F4C7E}"/>
          </ac:spMkLst>
        </pc:spChg>
        <pc:spChg chg="add del mod topLvl">
          <ac:chgData name="RAYNOR, ANDREA" userId="d1a59fa1-6751-44fa-a880-339f35849543" providerId="ADAL" clId="{D37D5854-97A5-455D-922C-2B1DEEBD334A}" dt="2019-01-03T19:05:30.010" v="230"/>
          <ac:spMkLst>
            <pc:docMk/>
            <pc:sldMk cId="2346788844" sldId="256"/>
            <ac:spMk id="22" creationId="{6B16A618-9897-471E-915F-44E0E38B77E2}"/>
          </ac:spMkLst>
        </pc:spChg>
        <pc:spChg chg="add del mod topLvl">
          <ac:chgData name="RAYNOR, ANDREA" userId="d1a59fa1-6751-44fa-a880-339f35849543" providerId="ADAL" clId="{D37D5854-97A5-455D-922C-2B1DEEBD334A}" dt="2019-01-24T19:11:53.018" v="871"/>
          <ac:spMkLst>
            <pc:docMk/>
            <pc:sldMk cId="2346788844" sldId="256"/>
            <ac:spMk id="23" creationId="{8EF0C228-6141-40BF-855D-E74954616FF4}"/>
          </ac:spMkLst>
        </pc:spChg>
        <pc:spChg chg="add del mod topLvl">
          <ac:chgData name="RAYNOR, ANDREA" userId="d1a59fa1-6751-44fa-a880-339f35849543" providerId="ADAL" clId="{D37D5854-97A5-455D-922C-2B1DEEBD334A}" dt="2019-01-03T19:05:30.014" v="232"/>
          <ac:spMkLst>
            <pc:docMk/>
            <pc:sldMk cId="2346788844" sldId="256"/>
            <ac:spMk id="23" creationId="{EF87E59D-C47A-4A46-A581-75D498B76FDF}"/>
          </ac:spMkLst>
        </pc:spChg>
        <pc:spChg chg="add del mod topLvl">
          <ac:chgData name="RAYNOR, ANDREA" userId="d1a59fa1-6751-44fa-a880-339f35849543" providerId="ADAL" clId="{D37D5854-97A5-455D-922C-2B1DEEBD334A}" dt="2019-01-24T19:11:53.023" v="873"/>
          <ac:spMkLst>
            <pc:docMk/>
            <pc:sldMk cId="2346788844" sldId="256"/>
            <ac:spMk id="24" creationId="{D665A84C-26C2-4E2C-9445-3F6CE6F20F60}"/>
          </ac:spMkLst>
        </pc:spChg>
        <pc:spChg chg="add del mod topLvl">
          <ac:chgData name="RAYNOR, ANDREA" userId="d1a59fa1-6751-44fa-a880-339f35849543" providerId="ADAL" clId="{D37D5854-97A5-455D-922C-2B1DEEBD334A}" dt="2019-01-03T19:05:30.018" v="234"/>
          <ac:spMkLst>
            <pc:docMk/>
            <pc:sldMk cId="2346788844" sldId="256"/>
            <ac:spMk id="24" creationId="{DB3EDE63-E318-496A-BED0-F340C3BD4260}"/>
          </ac:spMkLst>
        </pc:spChg>
        <pc:spChg chg="add del mod topLvl">
          <ac:chgData name="RAYNOR, ANDREA" userId="d1a59fa1-6751-44fa-a880-339f35849543" providerId="ADAL" clId="{D37D5854-97A5-455D-922C-2B1DEEBD334A}" dt="2019-01-03T19:05:30.023" v="236"/>
          <ac:spMkLst>
            <pc:docMk/>
            <pc:sldMk cId="2346788844" sldId="256"/>
            <ac:spMk id="25" creationId="{6394E9B8-1697-4D8E-9D71-8B32B402729F}"/>
          </ac:spMkLst>
        </pc:spChg>
        <pc:spChg chg="add del mod topLvl">
          <ac:chgData name="RAYNOR, ANDREA" userId="d1a59fa1-6751-44fa-a880-339f35849543" providerId="ADAL" clId="{D37D5854-97A5-455D-922C-2B1DEEBD334A}" dt="2019-01-03T19:05:30.026" v="238"/>
          <ac:spMkLst>
            <pc:docMk/>
            <pc:sldMk cId="2346788844" sldId="256"/>
            <ac:spMk id="26" creationId="{023A9FF7-4DFC-47F4-912E-4AC22652E668}"/>
          </ac:spMkLst>
        </pc:spChg>
        <pc:spChg chg="add del mod topLvl">
          <ac:chgData name="RAYNOR, ANDREA" userId="d1a59fa1-6751-44fa-a880-339f35849543" providerId="ADAL" clId="{D37D5854-97A5-455D-922C-2B1DEEBD334A}" dt="2019-01-03T19:05:29.959" v="221"/>
          <ac:spMkLst>
            <pc:docMk/>
            <pc:sldMk cId="2346788844" sldId="256"/>
            <ac:spMk id="28" creationId="{ED587CF7-9BD7-40F5-A338-0A113F35B1BB}"/>
          </ac:spMkLst>
        </pc:spChg>
        <pc:spChg chg="add del mod topLvl">
          <ac:chgData name="RAYNOR, ANDREA" userId="d1a59fa1-6751-44fa-a880-339f35849543" providerId="ADAL" clId="{D37D5854-97A5-455D-922C-2B1DEEBD334A}" dt="2019-01-03T19:05:29.962" v="223"/>
          <ac:spMkLst>
            <pc:docMk/>
            <pc:sldMk cId="2346788844" sldId="256"/>
            <ac:spMk id="29" creationId="{AB2D2319-FB29-43A3-B819-1CC394B79044}"/>
          </ac:spMkLst>
        </pc:spChg>
        <pc:spChg chg="add del mod topLvl">
          <ac:chgData name="RAYNOR, ANDREA" userId="d1a59fa1-6751-44fa-a880-339f35849543" providerId="ADAL" clId="{D37D5854-97A5-455D-922C-2B1DEEBD334A}" dt="2019-01-03T19:05:29.965" v="225"/>
          <ac:spMkLst>
            <pc:docMk/>
            <pc:sldMk cId="2346788844" sldId="256"/>
            <ac:spMk id="30" creationId="{4FF0B5F4-3913-4475-B591-553F30000C7E}"/>
          </ac:spMkLst>
        </pc:spChg>
        <pc:spChg chg="add del mod topLvl">
          <ac:chgData name="RAYNOR, ANDREA" userId="d1a59fa1-6751-44fa-a880-339f35849543" providerId="ADAL" clId="{D37D5854-97A5-455D-922C-2B1DEEBD334A}" dt="2019-01-03T19:05:29.969" v="227"/>
          <ac:spMkLst>
            <pc:docMk/>
            <pc:sldMk cId="2346788844" sldId="256"/>
            <ac:spMk id="31" creationId="{19C4B50D-FDE2-4CEC-ADAC-84C820F693E6}"/>
          </ac:spMkLst>
        </pc:spChg>
        <pc:spChg chg="add del mod">
          <ac:chgData name="RAYNOR, ANDREA" userId="d1a59fa1-6751-44fa-a880-339f35849543" providerId="ADAL" clId="{D37D5854-97A5-455D-922C-2B1DEEBD334A}" dt="2019-01-03T19:05:29.953" v="218"/>
          <ac:spMkLst>
            <pc:docMk/>
            <pc:sldMk cId="2346788844" sldId="256"/>
            <ac:spMk id="33" creationId="{6EB8E87E-8E89-437E-A174-F0E29E6891BA}"/>
          </ac:spMkLst>
        </pc:spChg>
        <pc:spChg chg="add del mod topLvl">
          <ac:chgData name="RAYNOR, ANDREA" userId="d1a59fa1-6751-44fa-a880-339f35849543" providerId="ADAL" clId="{D37D5854-97A5-455D-922C-2B1DEEBD334A}" dt="2019-01-03T19:05:29.937" v="210"/>
          <ac:spMkLst>
            <pc:docMk/>
            <pc:sldMk cId="2346788844" sldId="256"/>
            <ac:spMk id="34" creationId="{5813B8CE-4FC5-4041-A016-BE0FA1BF9CD0}"/>
          </ac:spMkLst>
        </pc:spChg>
        <pc:spChg chg="add del mod topLvl">
          <ac:chgData name="RAYNOR, ANDREA" userId="d1a59fa1-6751-44fa-a880-339f35849543" providerId="ADAL" clId="{D37D5854-97A5-455D-922C-2B1DEEBD334A}" dt="2019-01-03T19:05:29.941" v="212"/>
          <ac:spMkLst>
            <pc:docMk/>
            <pc:sldMk cId="2346788844" sldId="256"/>
            <ac:spMk id="35" creationId="{B51E1D64-BF8E-4D1D-8052-207676714596}"/>
          </ac:spMkLst>
        </pc:spChg>
        <pc:spChg chg="add del mod topLvl">
          <ac:chgData name="RAYNOR, ANDREA" userId="d1a59fa1-6751-44fa-a880-339f35849543" providerId="ADAL" clId="{D37D5854-97A5-455D-922C-2B1DEEBD334A}" dt="2019-01-03T19:05:29.945" v="214"/>
          <ac:spMkLst>
            <pc:docMk/>
            <pc:sldMk cId="2346788844" sldId="256"/>
            <ac:spMk id="36" creationId="{4A0E1019-4399-42AE-A8E8-9DE6481FD88D}"/>
          </ac:spMkLst>
        </pc:spChg>
        <pc:spChg chg="add del mod topLvl">
          <ac:chgData name="RAYNOR, ANDREA" userId="d1a59fa1-6751-44fa-a880-339f35849543" providerId="ADAL" clId="{D37D5854-97A5-455D-922C-2B1DEEBD334A}" dt="2019-01-03T19:05:29.948" v="216"/>
          <ac:spMkLst>
            <pc:docMk/>
            <pc:sldMk cId="2346788844" sldId="256"/>
            <ac:spMk id="37" creationId="{0089E472-E08B-4B56-A791-234EF6141328}"/>
          </ac:spMkLst>
        </pc:spChg>
        <pc:spChg chg="add del mod topLvl">
          <ac:chgData name="RAYNOR, ANDREA" userId="d1a59fa1-6751-44fa-a880-339f35849543" providerId="ADAL" clId="{D37D5854-97A5-455D-922C-2B1DEEBD334A}" dt="2019-01-03T19:05:29.924" v="203"/>
          <ac:spMkLst>
            <pc:docMk/>
            <pc:sldMk cId="2346788844" sldId="256"/>
            <ac:spMk id="39" creationId="{E3C1E880-E134-4094-863A-530D37A14D49}"/>
          </ac:spMkLst>
        </pc:spChg>
        <pc:spChg chg="add del mod topLvl">
          <ac:chgData name="RAYNOR, ANDREA" userId="d1a59fa1-6751-44fa-a880-339f35849543" providerId="ADAL" clId="{D37D5854-97A5-455D-922C-2B1DEEBD334A}" dt="2019-01-03T19:05:29.927" v="205"/>
          <ac:spMkLst>
            <pc:docMk/>
            <pc:sldMk cId="2346788844" sldId="256"/>
            <ac:spMk id="40" creationId="{E7345818-D110-47CC-B54C-F3D15FDCDE16}"/>
          </ac:spMkLst>
        </pc:spChg>
        <pc:spChg chg="add del mod topLvl">
          <ac:chgData name="RAYNOR, ANDREA" userId="d1a59fa1-6751-44fa-a880-339f35849543" providerId="ADAL" clId="{D37D5854-97A5-455D-922C-2B1DEEBD334A}" dt="2019-01-03T19:05:29.930" v="207"/>
          <ac:spMkLst>
            <pc:docMk/>
            <pc:sldMk cId="2346788844" sldId="256"/>
            <ac:spMk id="41" creationId="{C3B810FD-3912-4F81-9107-55045D7840E3}"/>
          </ac:spMkLst>
        </pc:spChg>
        <pc:spChg chg="add del mod topLvl">
          <ac:chgData name="RAYNOR, ANDREA" userId="d1a59fa1-6751-44fa-a880-339f35849543" providerId="ADAL" clId="{D37D5854-97A5-455D-922C-2B1DEEBD334A}" dt="2019-01-03T19:05:29.906" v="192"/>
          <ac:spMkLst>
            <pc:docMk/>
            <pc:sldMk cId="2346788844" sldId="256"/>
            <ac:spMk id="43" creationId="{0231D91C-73BE-4389-8D33-BC639809BA97}"/>
          </ac:spMkLst>
        </pc:spChg>
        <pc:spChg chg="add del mod topLvl">
          <ac:chgData name="RAYNOR, ANDREA" userId="d1a59fa1-6751-44fa-a880-339f35849543" providerId="ADAL" clId="{D37D5854-97A5-455D-922C-2B1DEEBD334A}" dt="2019-01-03T19:05:29.909" v="194"/>
          <ac:spMkLst>
            <pc:docMk/>
            <pc:sldMk cId="2346788844" sldId="256"/>
            <ac:spMk id="44" creationId="{BE00A6F7-A08E-430F-9F15-F98BE341436A}"/>
          </ac:spMkLst>
        </pc:spChg>
        <pc:spChg chg="add del mod topLvl">
          <ac:chgData name="RAYNOR, ANDREA" userId="d1a59fa1-6751-44fa-a880-339f35849543" providerId="ADAL" clId="{D37D5854-97A5-455D-922C-2B1DEEBD334A}" dt="2019-01-03T19:05:29.911" v="196"/>
          <ac:spMkLst>
            <pc:docMk/>
            <pc:sldMk cId="2346788844" sldId="256"/>
            <ac:spMk id="45" creationId="{EA7FFCE1-5080-4703-9E46-36C211A66E7F}"/>
          </ac:spMkLst>
        </pc:spChg>
        <pc:spChg chg="add del mod topLvl">
          <ac:chgData name="RAYNOR, ANDREA" userId="d1a59fa1-6751-44fa-a880-339f35849543" providerId="ADAL" clId="{D37D5854-97A5-455D-922C-2B1DEEBD334A}" dt="2019-01-03T19:05:29.915" v="198"/>
          <ac:spMkLst>
            <pc:docMk/>
            <pc:sldMk cId="2346788844" sldId="256"/>
            <ac:spMk id="46" creationId="{DF2A0303-75CB-43DA-8CDF-8E01497AEA26}"/>
          </ac:spMkLst>
        </pc:spChg>
        <pc:spChg chg="add del mod topLvl">
          <ac:chgData name="RAYNOR, ANDREA" userId="d1a59fa1-6751-44fa-a880-339f35849543" providerId="ADAL" clId="{D37D5854-97A5-455D-922C-2B1DEEBD334A}" dt="2019-01-03T19:05:29.918" v="200"/>
          <ac:spMkLst>
            <pc:docMk/>
            <pc:sldMk cId="2346788844" sldId="256"/>
            <ac:spMk id="47" creationId="{36B17EE4-B0F0-44AC-B44A-FB743D022A4C}"/>
          </ac:spMkLst>
        </pc:spChg>
        <pc:spChg chg="add del mod topLvl">
          <ac:chgData name="RAYNOR, ANDREA" userId="d1a59fa1-6751-44fa-a880-339f35849543" providerId="ADAL" clId="{D37D5854-97A5-455D-922C-2B1DEEBD334A}" dt="2019-01-03T19:05:29.882" v="181"/>
          <ac:spMkLst>
            <pc:docMk/>
            <pc:sldMk cId="2346788844" sldId="256"/>
            <ac:spMk id="49" creationId="{E4E078AA-363D-47D9-BE61-5139822E2E78}"/>
          </ac:spMkLst>
        </pc:spChg>
        <pc:spChg chg="add del mod topLvl">
          <ac:chgData name="RAYNOR, ANDREA" userId="d1a59fa1-6751-44fa-a880-339f35849543" providerId="ADAL" clId="{D37D5854-97A5-455D-922C-2B1DEEBD334A}" dt="2019-01-03T19:05:29.887" v="183"/>
          <ac:spMkLst>
            <pc:docMk/>
            <pc:sldMk cId="2346788844" sldId="256"/>
            <ac:spMk id="50" creationId="{7CC25CB8-EE8D-48FC-B2BF-911C7B16D93A}"/>
          </ac:spMkLst>
        </pc:spChg>
        <pc:spChg chg="add del mod topLvl">
          <ac:chgData name="RAYNOR, ANDREA" userId="d1a59fa1-6751-44fa-a880-339f35849543" providerId="ADAL" clId="{D37D5854-97A5-455D-922C-2B1DEEBD334A}" dt="2019-01-03T19:05:29.891" v="185"/>
          <ac:spMkLst>
            <pc:docMk/>
            <pc:sldMk cId="2346788844" sldId="256"/>
            <ac:spMk id="51" creationId="{E90BCAEF-BD2D-442E-B422-5E83E7D4C0B8}"/>
          </ac:spMkLst>
        </pc:spChg>
        <pc:spChg chg="add del mod topLvl">
          <ac:chgData name="RAYNOR, ANDREA" userId="d1a59fa1-6751-44fa-a880-339f35849543" providerId="ADAL" clId="{D37D5854-97A5-455D-922C-2B1DEEBD334A}" dt="2019-01-03T19:05:29.895" v="187"/>
          <ac:spMkLst>
            <pc:docMk/>
            <pc:sldMk cId="2346788844" sldId="256"/>
            <ac:spMk id="52" creationId="{A6A2373E-BFBC-449A-B743-872FAAC59109}"/>
          </ac:spMkLst>
        </pc:spChg>
        <pc:spChg chg="add del mod topLvl">
          <ac:chgData name="RAYNOR, ANDREA" userId="d1a59fa1-6751-44fa-a880-339f35849543" providerId="ADAL" clId="{D37D5854-97A5-455D-922C-2B1DEEBD334A}" dt="2019-01-03T19:05:29.898" v="189"/>
          <ac:spMkLst>
            <pc:docMk/>
            <pc:sldMk cId="2346788844" sldId="256"/>
            <ac:spMk id="53" creationId="{ADD6E59F-7707-45A0-A1FE-EE0097BB2861}"/>
          </ac:spMkLst>
        </pc:spChg>
        <pc:spChg chg="add del mod">
          <ac:chgData name="RAYNOR, ANDREA" userId="d1a59fa1-6751-44fa-a880-339f35849543" providerId="ADAL" clId="{D37D5854-97A5-455D-922C-2B1DEEBD334A}" dt="2019-01-03T19:15:26.687" v="472"/>
          <ac:spMkLst>
            <pc:docMk/>
            <pc:sldMk cId="2346788844" sldId="256"/>
            <ac:spMk id="55" creationId="{882DC1CF-CF49-48A0-B9D3-613E5350D412}"/>
          </ac:spMkLst>
        </pc:spChg>
        <pc:spChg chg="add del mod topLvl">
          <ac:chgData name="RAYNOR, ANDREA" userId="d1a59fa1-6751-44fa-a880-339f35849543" providerId="ADAL" clId="{D37D5854-97A5-455D-922C-2B1DEEBD334A}" dt="2019-01-03T19:15:26.672" v="462"/>
          <ac:spMkLst>
            <pc:docMk/>
            <pc:sldMk cId="2346788844" sldId="256"/>
            <ac:spMk id="56" creationId="{45629947-B0A6-47C4-8E3F-79CC3716C294}"/>
          </ac:spMkLst>
        </pc:spChg>
        <pc:spChg chg="add del mod topLvl">
          <ac:chgData name="RAYNOR, ANDREA" userId="d1a59fa1-6751-44fa-a880-339f35849543" providerId="ADAL" clId="{D37D5854-97A5-455D-922C-2B1DEEBD334A}" dt="2019-01-03T19:15:26.674" v="464"/>
          <ac:spMkLst>
            <pc:docMk/>
            <pc:sldMk cId="2346788844" sldId="256"/>
            <ac:spMk id="57" creationId="{42114657-DC54-4E00-B7CE-E646EE9E2B62}"/>
          </ac:spMkLst>
        </pc:spChg>
        <pc:spChg chg="add del mod topLvl">
          <ac:chgData name="RAYNOR, ANDREA" userId="d1a59fa1-6751-44fa-a880-339f35849543" providerId="ADAL" clId="{D37D5854-97A5-455D-922C-2B1DEEBD334A}" dt="2019-01-03T19:15:26.677" v="466"/>
          <ac:spMkLst>
            <pc:docMk/>
            <pc:sldMk cId="2346788844" sldId="256"/>
            <ac:spMk id="58" creationId="{30A5B737-6C99-4F08-9B1B-DDFEFDE35849}"/>
          </ac:spMkLst>
        </pc:spChg>
        <pc:spChg chg="add del mod topLvl">
          <ac:chgData name="RAYNOR, ANDREA" userId="d1a59fa1-6751-44fa-a880-339f35849543" providerId="ADAL" clId="{D37D5854-97A5-455D-922C-2B1DEEBD334A}" dt="2019-01-03T19:15:26.681" v="468"/>
          <ac:spMkLst>
            <pc:docMk/>
            <pc:sldMk cId="2346788844" sldId="256"/>
            <ac:spMk id="59" creationId="{B07EDC75-E30B-4CFA-84CA-EB4E5A97408A}"/>
          </ac:spMkLst>
        </pc:spChg>
        <pc:spChg chg="add del mod topLvl">
          <ac:chgData name="RAYNOR, ANDREA" userId="d1a59fa1-6751-44fa-a880-339f35849543" providerId="ADAL" clId="{D37D5854-97A5-455D-922C-2B1DEEBD334A}" dt="2019-01-03T19:15:26.683" v="470"/>
          <ac:spMkLst>
            <pc:docMk/>
            <pc:sldMk cId="2346788844" sldId="256"/>
            <ac:spMk id="60" creationId="{505BDDA6-FA86-4A2B-85F2-0C6EEEDCE868}"/>
          </ac:spMkLst>
        </pc:spChg>
        <pc:spChg chg="add del mod topLvl">
          <ac:chgData name="RAYNOR, ANDREA" userId="d1a59fa1-6751-44fa-a880-339f35849543" providerId="ADAL" clId="{D37D5854-97A5-455D-922C-2B1DEEBD334A}" dt="2019-01-03T19:15:26.655" v="451"/>
          <ac:spMkLst>
            <pc:docMk/>
            <pc:sldMk cId="2346788844" sldId="256"/>
            <ac:spMk id="62" creationId="{C07C0E99-225A-4EA4-A26A-DC306D3D7A10}"/>
          </ac:spMkLst>
        </pc:spChg>
        <pc:spChg chg="add del mod topLvl">
          <ac:chgData name="RAYNOR, ANDREA" userId="d1a59fa1-6751-44fa-a880-339f35849543" providerId="ADAL" clId="{D37D5854-97A5-455D-922C-2B1DEEBD334A}" dt="2019-01-03T19:15:26.658" v="453"/>
          <ac:spMkLst>
            <pc:docMk/>
            <pc:sldMk cId="2346788844" sldId="256"/>
            <ac:spMk id="63" creationId="{EB317D29-D299-48FD-962B-F309FB8139CF}"/>
          </ac:spMkLst>
        </pc:spChg>
        <pc:spChg chg="add del mod topLvl">
          <ac:chgData name="RAYNOR, ANDREA" userId="d1a59fa1-6751-44fa-a880-339f35849543" providerId="ADAL" clId="{D37D5854-97A5-455D-922C-2B1DEEBD334A}" dt="2019-01-03T19:15:26.660" v="455"/>
          <ac:spMkLst>
            <pc:docMk/>
            <pc:sldMk cId="2346788844" sldId="256"/>
            <ac:spMk id="64" creationId="{A8D4B98E-275D-45F9-9776-7BF19892380A}"/>
          </ac:spMkLst>
        </pc:spChg>
        <pc:spChg chg="add del mod topLvl">
          <ac:chgData name="RAYNOR, ANDREA" userId="d1a59fa1-6751-44fa-a880-339f35849543" providerId="ADAL" clId="{D37D5854-97A5-455D-922C-2B1DEEBD334A}" dt="2019-01-03T19:15:26.663" v="457"/>
          <ac:spMkLst>
            <pc:docMk/>
            <pc:sldMk cId="2346788844" sldId="256"/>
            <ac:spMk id="65" creationId="{956F7058-6F2B-4037-9CFF-1299319BF870}"/>
          </ac:spMkLst>
        </pc:spChg>
        <pc:spChg chg="add del mod topLvl">
          <ac:chgData name="RAYNOR, ANDREA" userId="d1a59fa1-6751-44fa-a880-339f35849543" providerId="ADAL" clId="{D37D5854-97A5-455D-922C-2B1DEEBD334A}" dt="2019-01-03T19:15:26.666" v="459"/>
          <ac:spMkLst>
            <pc:docMk/>
            <pc:sldMk cId="2346788844" sldId="256"/>
            <ac:spMk id="66" creationId="{6782DF3A-ABD7-4D0A-9FA5-631E62B04640}"/>
          </ac:spMkLst>
        </pc:spChg>
        <pc:spChg chg="add del mod topLvl">
          <ac:chgData name="RAYNOR, ANDREA" userId="d1a59fa1-6751-44fa-a880-339f35849543" providerId="ADAL" clId="{D37D5854-97A5-455D-922C-2B1DEEBD334A}" dt="2019-01-03T19:15:26.643" v="444"/>
          <ac:spMkLst>
            <pc:docMk/>
            <pc:sldMk cId="2346788844" sldId="256"/>
            <ac:spMk id="68" creationId="{03A11DC8-148E-4023-9C7A-B39C14D5963C}"/>
          </ac:spMkLst>
        </pc:spChg>
        <pc:spChg chg="add del mod topLvl">
          <ac:chgData name="RAYNOR, ANDREA" userId="d1a59fa1-6751-44fa-a880-339f35849543" providerId="ADAL" clId="{D37D5854-97A5-455D-922C-2B1DEEBD334A}" dt="2019-01-03T19:15:26.647" v="446"/>
          <ac:spMkLst>
            <pc:docMk/>
            <pc:sldMk cId="2346788844" sldId="256"/>
            <ac:spMk id="69" creationId="{D01901BC-8AFE-4E96-9A3A-27EDDFCA58E2}"/>
          </ac:spMkLst>
        </pc:spChg>
        <pc:spChg chg="add del mod topLvl">
          <ac:chgData name="RAYNOR, ANDREA" userId="d1a59fa1-6751-44fa-a880-339f35849543" providerId="ADAL" clId="{D37D5854-97A5-455D-922C-2B1DEEBD334A}" dt="2019-01-03T19:15:26.649" v="448"/>
          <ac:spMkLst>
            <pc:docMk/>
            <pc:sldMk cId="2346788844" sldId="256"/>
            <ac:spMk id="70" creationId="{A7CBD488-3670-41CB-A443-CC223E2D45D4}"/>
          </ac:spMkLst>
        </pc:spChg>
        <pc:spChg chg="add del mod topLvl">
          <ac:chgData name="RAYNOR, ANDREA" userId="d1a59fa1-6751-44fa-a880-339f35849543" providerId="ADAL" clId="{D37D5854-97A5-455D-922C-2B1DEEBD334A}" dt="2019-01-03T19:15:26.630" v="437"/>
          <ac:spMkLst>
            <pc:docMk/>
            <pc:sldMk cId="2346788844" sldId="256"/>
            <ac:spMk id="72" creationId="{85CA8061-28F3-4755-9EFC-52563C8468F7}"/>
          </ac:spMkLst>
        </pc:spChg>
        <pc:spChg chg="add del mod topLvl">
          <ac:chgData name="RAYNOR, ANDREA" userId="d1a59fa1-6751-44fa-a880-339f35849543" providerId="ADAL" clId="{D37D5854-97A5-455D-922C-2B1DEEBD334A}" dt="2019-01-03T19:15:26.634" v="439"/>
          <ac:spMkLst>
            <pc:docMk/>
            <pc:sldMk cId="2346788844" sldId="256"/>
            <ac:spMk id="73" creationId="{87196788-6D43-4420-9108-EAE795EA4E25}"/>
          </ac:spMkLst>
        </pc:spChg>
        <pc:spChg chg="add del mod topLvl">
          <ac:chgData name="RAYNOR, ANDREA" userId="d1a59fa1-6751-44fa-a880-339f35849543" providerId="ADAL" clId="{D37D5854-97A5-455D-922C-2B1DEEBD334A}" dt="2019-01-03T19:15:26.638" v="441"/>
          <ac:spMkLst>
            <pc:docMk/>
            <pc:sldMk cId="2346788844" sldId="256"/>
            <ac:spMk id="74" creationId="{3EC42CDF-9E7A-459C-9CCF-A065EFD1E60E}"/>
          </ac:spMkLst>
        </pc:spChg>
        <pc:spChg chg="add del mod topLvl">
          <ac:chgData name="RAYNOR, ANDREA" userId="d1a59fa1-6751-44fa-a880-339f35849543" providerId="ADAL" clId="{D37D5854-97A5-455D-922C-2B1DEEBD334A}" dt="2019-01-03T19:15:26.581" v="420"/>
          <ac:spMkLst>
            <pc:docMk/>
            <pc:sldMk cId="2346788844" sldId="256"/>
            <ac:spMk id="76" creationId="{92081A0F-2010-4515-8A57-17F7630215CD}"/>
          </ac:spMkLst>
        </pc:spChg>
        <pc:spChg chg="add del mod topLvl">
          <ac:chgData name="RAYNOR, ANDREA" userId="d1a59fa1-6751-44fa-a880-339f35849543" providerId="ADAL" clId="{D37D5854-97A5-455D-922C-2B1DEEBD334A}" dt="2019-01-03T19:15:26.585" v="422"/>
          <ac:spMkLst>
            <pc:docMk/>
            <pc:sldMk cId="2346788844" sldId="256"/>
            <ac:spMk id="77" creationId="{040C43AC-0B5D-4C54-B844-D340A60BAFE6}"/>
          </ac:spMkLst>
        </pc:spChg>
        <pc:spChg chg="add del mod topLvl">
          <ac:chgData name="RAYNOR, ANDREA" userId="d1a59fa1-6751-44fa-a880-339f35849543" providerId="ADAL" clId="{D37D5854-97A5-455D-922C-2B1DEEBD334A}" dt="2019-01-03T19:15:26.590" v="424"/>
          <ac:spMkLst>
            <pc:docMk/>
            <pc:sldMk cId="2346788844" sldId="256"/>
            <ac:spMk id="78" creationId="{3342806B-A552-43A6-B3B8-895624F58DDC}"/>
          </ac:spMkLst>
        </pc:spChg>
        <pc:spChg chg="add del mod topLvl">
          <ac:chgData name="RAYNOR, ANDREA" userId="d1a59fa1-6751-44fa-a880-339f35849543" providerId="ADAL" clId="{D37D5854-97A5-455D-922C-2B1DEEBD334A}" dt="2019-01-03T19:15:26.595" v="426"/>
          <ac:spMkLst>
            <pc:docMk/>
            <pc:sldMk cId="2346788844" sldId="256"/>
            <ac:spMk id="79" creationId="{66D883F6-020D-4F1D-8AA0-72CFD9D6B21E}"/>
          </ac:spMkLst>
        </pc:spChg>
        <pc:spChg chg="add del mod topLvl">
          <ac:chgData name="RAYNOR, ANDREA" userId="d1a59fa1-6751-44fa-a880-339f35849543" providerId="ADAL" clId="{D37D5854-97A5-455D-922C-2B1DEEBD334A}" dt="2019-01-03T19:15:26.613" v="428"/>
          <ac:spMkLst>
            <pc:docMk/>
            <pc:sldMk cId="2346788844" sldId="256"/>
            <ac:spMk id="80" creationId="{B93E8913-ADC8-4DC4-A44C-FCF3AE94DB32}"/>
          </ac:spMkLst>
        </pc:spChg>
        <pc:spChg chg="add del mod topLvl">
          <ac:chgData name="RAYNOR, ANDREA" userId="d1a59fa1-6751-44fa-a880-339f35849543" providerId="ADAL" clId="{D37D5854-97A5-455D-922C-2B1DEEBD334A}" dt="2019-01-03T19:15:26.616" v="430"/>
          <ac:spMkLst>
            <pc:docMk/>
            <pc:sldMk cId="2346788844" sldId="256"/>
            <ac:spMk id="81" creationId="{436B45EB-BED1-46C9-B71B-37AE48B4B201}"/>
          </ac:spMkLst>
        </pc:spChg>
        <pc:spChg chg="add del mod topLvl">
          <ac:chgData name="RAYNOR, ANDREA" userId="d1a59fa1-6751-44fa-a880-339f35849543" providerId="ADAL" clId="{D37D5854-97A5-455D-922C-2B1DEEBD334A}" dt="2019-01-03T19:15:26.620" v="432"/>
          <ac:spMkLst>
            <pc:docMk/>
            <pc:sldMk cId="2346788844" sldId="256"/>
            <ac:spMk id="82" creationId="{34F04D36-F6DB-4771-B3FA-BCB3C73170DC}"/>
          </ac:spMkLst>
        </pc:spChg>
        <pc:spChg chg="add del mod topLvl">
          <ac:chgData name="RAYNOR, ANDREA" userId="d1a59fa1-6751-44fa-a880-339f35849543" providerId="ADAL" clId="{D37D5854-97A5-455D-922C-2B1DEEBD334A}" dt="2019-01-03T19:15:26.623" v="434"/>
          <ac:spMkLst>
            <pc:docMk/>
            <pc:sldMk cId="2346788844" sldId="256"/>
            <ac:spMk id="83" creationId="{17A66596-7490-4CA1-A27D-54F9D98EA5E7}"/>
          </ac:spMkLst>
        </pc:spChg>
        <pc:spChg chg="add del mod topLvl">
          <ac:chgData name="RAYNOR, ANDREA" userId="d1a59fa1-6751-44fa-a880-339f35849543" providerId="ADAL" clId="{D37D5854-97A5-455D-922C-2B1DEEBD334A}" dt="2019-01-03T19:15:26.557" v="409"/>
          <ac:spMkLst>
            <pc:docMk/>
            <pc:sldMk cId="2346788844" sldId="256"/>
            <ac:spMk id="85" creationId="{E187E5FA-3076-4893-B16D-EF5591E3D345}"/>
          </ac:spMkLst>
        </pc:spChg>
        <pc:spChg chg="add del mod topLvl">
          <ac:chgData name="RAYNOR, ANDREA" userId="d1a59fa1-6751-44fa-a880-339f35849543" providerId="ADAL" clId="{D37D5854-97A5-455D-922C-2B1DEEBD334A}" dt="2019-01-03T19:15:26.561" v="411"/>
          <ac:spMkLst>
            <pc:docMk/>
            <pc:sldMk cId="2346788844" sldId="256"/>
            <ac:spMk id="86" creationId="{4948C272-355E-469F-8DCF-804ECEB331B7}"/>
          </ac:spMkLst>
        </pc:spChg>
        <pc:spChg chg="add del mod topLvl">
          <ac:chgData name="RAYNOR, ANDREA" userId="d1a59fa1-6751-44fa-a880-339f35849543" providerId="ADAL" clId="{D37D5854-97A5-455D-922C-2B1DEEBD334A}" dt="2019-01-03T19:15:26.566" v="413"/>
          <ac:spMkLst>
            <pc:docMk/>
            <pc:sldMk cId="2346788844" sldId="256"/>
            <ac:spMk id="87" creationId="{E438F631-EC4F-43B6-B5AE-8CE7C7CDD0E7}"/>
          </ac:spMkLst>
        </pc:spChg>
        <pc:spChg chg="add del mod topLvl">
          <ac:chgData name="RAYNOR, ANDREA" userId="d1a59fa1-6751-44fa-a880-339f35849543" providerId="ADAL" clId="{D37D5854-97A5-455D-922C-2B1DEEBD334A}" dt="2019-01-03T19:15:26.570" v="415"/>
          <ac:spMkLst>
            <pc:docMk/>
            <pc:sldMk cId="2346788844" sldId="256"/>
            <ac:spMk id="88" creationId="{166E5EF5-AEBE-48C7-A757-29D6E9319E50}"/>
          </ac:spMkLst>
        </pc:spChg>
        <pc:spChg chg="add del mod topLvl">
          <ac:chgData name="RAYNOR, ANDREA" userId="d1a59fa1-6751-44fa-a880-339f35849543" providerId="ADAL" clId="{D37D5854-97A5-455D-922C-2B1DEEBD334A}" dt="2019-01-03T19:15:26.573" v="417"/>
          <ac:spMkLst>
            <pc:docMk/>
            <pc:sldMk cId="2346788844" sldId="256"/>
            <ac:spMk id="89" creationId="{CB8D7DCC-6DCF-46E0-AE6A-2824A0360484}"/>
          </ac:spMkLst>
        </pc:spChg>
        <pc:spChg chg="add mod">
          <ac:chgData name="RAYNOR, ANDREA" userId="d1a59fa1-6751-44fa-a880-339f35849543" providerId="ADAL" clId="{D37D5854-97A5-455D-922C-2B1DEEBD334A}" dt="2019-01-03T19:46:58.915" v="499"/>
          <ac:spMkLst>
            <pc:docMk/>
            <pc:sldMk cId="2346788844" sldId="256"/>
            <ac:spMk id="91" creationId="{3D6F107D-1A02-4E0B-B0CD-6BFF58BE18E9}"/>
          </ac:spMkLst>
        </pc:spChg>
        <pc:spChg chg="add mod">
          <ac:chgData name="RAYNOR, ANDREA" userId="d1a59fa1-6751-44fa-a880-339f35849543" providerId="ADAL" clId="{D37D5854-97A5-455D-922C-2B1DEEBD334A}" dt="2019-01-03T19:46:58.915" v="499"/>
          <ac:spMkLst>
            <pc:docMk/>
            <pc:sldMk cId="2346788844" sldId="256"/>
            <ac:spMk id="92" creationId="{1C8084E1-2B93-4836-9E6E-803C2EEB31B6}"/>
          </ac:spMkLst>
        </pc:spChg>
        <pc:spChg chg="add mod">
          <ac:chgData name="RAYNOR, ANDREA" userId="d1a59fa1-6751-44fa-a880-339f35849543" providerId="ADAL" clId="{D37D5854-97A5-455D-922C-2B1DEEBD334A}" dt="2019-01-03T19:46:58.915" v="499"/>
          <ac:spMkLst>
            <pc:docMk/>
            <pc:sldMk cId="2346788844" sldId="256"/>
            <ac:spMk id="93" creationId="{45C96044-6FD5-439C-9247-55B77B53A558}"/>
          </ac:spMkLst>
        </pc:spChg>
        <pc:spChg chg="add mod">
          <ac:chgData name="RAYNOR, ANDREA" userId="d1a59fa1-6751-44fa-a880-339f35849543" providerId="ADAL" clId="{D37D5854-97A5-455D-922C-2B1DEEBD334A}" dt="2019-01-03T19:46:58.915" v="499"/>
          <ac:spMkLst>
            <pc:docMk/>
            <pc:sldMk cId="2346788844" sldId="256"/>
            <ac:spMk id="94" creationId="{204F7D2E-CE9F-4C0A-BBF3-BDAC3BA0F864}"/>
          </ac:spMkLst>
        </pc:spChg>
        <pc:spChg chg="add mod">
          <ac:chgData name="RAYNOR, ANDREA" userId="d1a59fa1-6751-44fa-a880-339f35849543" providerId="ADAL" clId="{D37D5854-97A5-455D-922C-2B1DEEBD334A}" dt="2019-01-03T19:46:58.915" v="499"/>
          <ac:spMkLst>
            <pc:docMk/>
            <pc:sldMk cId="2346788844" sldId="256"/>
            <ac:spMk id="95" creationId="{7E9DE69F-315C-40F6-8A75-A53E8B3DD8E4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97" creationId="{7B1B1DBA-C0ED-40EF-A14B-B7FFF0820645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98" creationId="{532F0F4D-022E-471B-B0A3-D021858BEC52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99" creationId="{F879B96F-622C-4235-90FD-2789D4CD52EF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100" creationId="{FF8CB2B7-8ECC-495E-9F9F-FA122E7371D5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101" creationId="{F5749D84-9F06-4712-92A4-6B03B7530286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102" creationId="{B9E5AD7F-F5C3-478B-BED6-5B63FAE12684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103" creationId="{EF315CB3-071C-45E1-A5E4-3355F51B9B70}"/>
          </ac:spMkLst>
        </pc:spChg>
        <pc:spChg chg="add mod">
          <ac:chgData name="RAYNOR, ANDREA" userId="d1a59fa1-6751-44fa-a880-339f35849543" providerId="ADAL" clId="{D37D5854-97A5-455D-922C-2B1DEEBD334A}" dt="2019-01-03T19:46:59.003" v="533"/>
          <ac:spMkLst>
            <pc:docMk/>
            <pc:sldMk cId="2346788844" sldId="256"/>
            <ac:spMk id="104" creationId="{49FCBC9B-46A4-42CA-8220-1D21014AA625}"/>
          </ac:spMkLst>
        </pc:spChg>
        <pc:spChg chg="add mod">
          <ac:chgData name="RAYNOR, ANDREA" userId="d1a59fa1-6751-44fa-a880-339f35849543" providerId="ADAL" clId="{D37D5854-97A5-455D-922C-2B1DEEBD334A}" dt="2019-01-03T19:46:59.040" v="547"/>
          <ac:spMkLst>
            <pc:docMk/>
            <pc:sldMk cId="2346788844" sldId="256"/>
            <ac:spMk id="106" creationId="{5301250D-BE12-4403-8A63-7BAECDB426C3}"/>
          </ac:spMkLst>
        </pc:spChg>
        <pc:spChg chg="add mod">
          <ac:chgData name="RAYNOR, ANDREA" userId="d1a59fa1-6751-44fa-a880-339f35849543" providerId="ADAL" clId="{D37D5854-97A5-455D-922C-2B1DEEBD334A}" dt="2019-01-03T19:46:59.040" v="547"/>
          <ac:spMkLst>
            <pc:docMk/>
            <pc:sldMk cId="2346788844" sldId="256"/>
            <ac:spMk id="107" creationId="{7FB1C890-8ACD-4598-9AF3-C9572694FEF7}"/>
          </ac:spMkLst>
        </pc:spChg>
        <pc:spChg chg="add mod">
          <ac:chgData name="RAYNOR, ANDREA" userId="d1a59fa1-6751-44fa-a880-339f35849543" providerId="ADAL" clId="{D37D5854-97A5-455D-922C-2B1DEEBD334A}" dt="2019-01-03T19:46:59.040" v="547"/>
          <ac:spMkLst>
            <pc:docMk/>
            <pc:sldMk cId="2346788844" sldId="256"/>
            <ac:spMk id="108" creationId="{311D1DC9-07FA-452A-AB55-F3EFFA3C3F0D}"/>
          </ac:spMkLst>
        </pc:spChg>
        <pc:spChg chg="add mod">
          <ac:chgData name="RAYNOR, ANDREA" userId="d1a59fa1-6751-44fa-a880-339f35849543" providerId="ADAL" clId="{D37D5854-97A5-455D-922C-2B1DEEBD334A}" dt="2019-01-03T19:46:59.069" v="561"/>
          <ac:spMkLst>
            <pc:docMk/>
            <pc:sldMk cId="2346788844" sldId="256"/>
            <ac:spMk id="110" creationId="{4C2FAF31-79AF-4CD5-93CD-990574B898FB}"/>
          </ac:spMkLst>
        </pc:spChg>
        <pc:spChg chg="add mod">
          <ac:chgData name="RAYNOR, ANDREA" userId="d1a59fa1-6751-44fa-a880-339f35849543" providerId="ADAL" clId="{D37D5854-97A5-455D-922C-2B1DEEBD334A}" dt="2019-01-03T19:46:59.069" v="561"/>
          <ac:spMkLst>
            <pc:docMk/>
            <pc:sldMk cId="2346788844" sldId="256"/>
            <ac:spMk id="111" creationId="{2B487579-78CE-4FA6-BEC0-9C73581FA978}"/>
          </ac:spMkLst>
        </pc:spChg>
        <pc:spChg chg="add mod">
          <ac:chgData name="RAYNOR, ANDREA" userId="d1a59fa1-6751-44fa-a880-339f35849543" providerId="ADAL" clId="{D37D5854-97A5-455D-922C-2B1DEEBD334A}" dt="2019-01-03T19:46:59.069" v="561"/>
          <ac:spMkLst>
            <pc:docMk/>
            <pc:sldMk cId="2346788844" sldId="256"/>
            <ac:spMk id="112" creationId="{622CBE01-31B9-45E7-89C8-FC55917E265A}"/>
          </ac:spMkLst>
        </pc:spChg>
        <pc:spChg chg="add mod">
          <ac:chgData name="RAYNOR, ANDREA" userId="d1a59fa1-6751-44fa-a880-339f35849543" providerId="ADAL" clId="{D37D5854-97A5-455D-922C-2B1DEEBD334A}" dt="2019-01-03T19:46:59.110" v="583"/>
          <ac:spMkLst>
            <pc:docMk/>
            <pc:sldMk cId="2346788844" sldId="256"/>
            <ac:spMk id="114" creationId="{C120EF1C-EFDB-476E-89CA-F484C7750265}"/>
          </ac:spMkLst>
        </pc:spChg>
        <pc:spChg chg="add mod">
          <ac:chgData name="RAYNOR, ANDREA" userId="d1a59fa1-6751-44fa-a880-339f35849543" providerId="ADAL" clId="{D37D5854-97A5-455D-922C-2B1DEEBD334A}" dt="2019-01-03T19:46:59.110" v="583"/>
          <ac:spMkLst>
            <pc:docMk/>
            <pc:sldMk cId="2346788844" sldId="256"/>
            <ac:spMk id="115" creationId="{9493BFA2-563B-46A2-BD1B-5E70D129C4CE}"/>
          </ac:spMkLst>
        </pc:spChg>
        <pc:spChg chg="add mod">
          <ac:chgData name="RAYNOR, ANDREA" userId="d1a59fa1-6751-44fa-a880-339f35849543" providerId="ADAL" clId="{D37D5854-97A5-455D-922C-2B1DEEBD334A}" dt="2019-01-03T19:46:59.110" v="583"/>
          <ac:spMkLst>
            <pc:docMk/>
            <pc:sldMk cId="2346788844" sldId="256"/>
            <ac:spMk id="116" creationId="{146BDAE7-F823-46B6-9947-37E727795FC2}"/>
          </ac:spMkLst>
        </pc:spChg>
        <pc:spChg chg="add mod">
          <ac:chgData name="RAYNOR, ANDREA" userId="d1a59fa1-6751-44fa-a880-339f35849543" providerId="ADAL" clId="{D37D5854-97A5-455D-922C-2B1DEEBD334A}" dt="2019-01-03T19:46:59.110" v="583"/>
          <ac:spMkLst>
            <pc:docMk/>
            <pc:sldMk cId="2346788844" sldId="256"/>
            <ac:spMk id="117" creationId="{41F07D2E-C5AB-4817-AADB-17DC9BECE669}"/>
          </ac:spMkLst>
        </pc:spChg>
        <pc:spChg chg="add mod">
          <ac:chgData name="RAYNOR, ANDREA" userId="d1a59fa1-6751-44fa-a880-339f35849543" providerId="ADAL" clId="{D37D5854-97A5-455D-922C-2B1DEEBD334A}" dt="2019-01-03T19:46:59.110" v="583"/>
          <ac:spMkLst>
            <pc:docMk/>
            <pc:sldMk cId="2346788844" sldId="256"/>
            <ac:spMk id="118" creationId="{2DEEE7C2-4E08-40A8-8AB5-D24E17309635}"/>
          </ac:spMkLst>
        </pc:spChg>
        <pc:spChg chg="add mod">
          <ac:chgData name="RAYNOR, ANDREA" userId="d1a59fa1-6751-44fa-a880-339f35849543" providerId="ADAL" clId="{D37D5854-97A5-455D-922C-2B1DEEBD334A}" dt="2019-01-03T19:46:59.150" v="605"/>
          <ac:spMkLst>
            <pc:docMk/>
            <pc:sldMk cId="2346788844" sldId="256"/>
            <ac:spMk id="120" creationId="{2049FDD2-75E1-4573-B87A-E40B342A0441}"/>
          </ac:spMkLst>
        </pc:spChg>
        <pc:spChg chg="add mod">
          <ac:chgData name="RAYNOR, ANDREA" userId="d1a59fa1-6751-44fa-a880-339f35849543" providerId="ADAL" clId="{D37D5854-97A5-455D-922C-2B1DEEBD334A}" dt="2019-01-03T19:46:59.150" v="605"/>
          <ac:spMkLst>
            <pc:docMk/>
            <pc:sldMk cId="2346788844" sldId="256"/>
            <ac:spMk id="121" creationId="{9A1F627B-D6FF-4940-A258-2148119C4806}"/>
          </ac:spMkLst>
        </pc:spChg>
        <pc:spChg chg="add mod">
          <ac:chgData name="RAYNOR, ANDREA" userId="d1a59fa1-6751-44fa-a880-339f35849543" providerId="ADAL" clId="{D37D5854-97A5-455D-922C-2B1DEEBD334A}" dt="2019-01-03T19:46:59.150" v="605"/>
          <ac:spMkLst>
            <pc:docMk/>
            <pc:sldMk cId="2346788844" sldId="256"/>
            <ac:spMk id="122" creationId="{531B0BC9-6FEB-4C96-89F0-E990104649F5}"/>
          </ac:spMkLst>
        </pc:spChg>
        <pc:spChg chg="add mod">
          <ac:chgData name="RAYNOR, ANDREA" userId="d1a59fa1-6751-44fa-a880-339f35849543" providerId="ADAL" clId="{D37D5854-97A5-455D-922C-2B1DEEBD334A}" dt="2019-01-03T19:46:59.150" v="605"/>
          <ac:spMkLst>
            <pc:docMk/>
            <pc:sldMk cId="2346788844" sldId="256"/>
            <ac:spMk id="123" creationId="{E7ECC40F-F3A1-4281-B13E-F62B2BD55E9B}"/>
          </ac:spMkLst>
        </pc:spChg>
        <pc:spChg chg="add mod">
          <ac:chgData name="RAYNOR, ANDREA" userId="d1a59fa1-6751-44fa-a880-339f35849543" providerId="ADAL" clId="{D37D5854-97A5-455D-922C-2B1DEEBD334A}" dt="2019-01-03T19:46:59.150" v="605"/>
          <ac:spMkLst>
            <pc:docMk/>
            <pc:sldMk cId="2346788844" sldId="256"/>
            <ac:spMk id="124" creationId="{DEB5EF3D-12F9-4645-8FC4-EC1BE90D73CE}"/>
          </ac:spMkLst>
        </pc:spChg>
        <pc:spChg chg="add del mod">
          <ac:chgData name="RAYNOR, ANDREA" userId="d1a59fa1-6751-44fa-a880-339f35849543" providerId="ADAL" clId="{D37D5854-97A5-455D-922C-2B1DEEBD334A}" dt="2019-01-04T18:34:23.105" v="628" actId="478"/>
          <ac:spMkLst>
            <pc:docMk/>
            <pc:sldMk cId="2346788844" sldId="256"/>
            <ac:spMk id="126" creationId="{D6EA3569-CB94-4FBF-88AB-81288662495C}"/>
          </ac:spMkLst>
        </pc:spChg>
        <pc:spChg chg="add del mod">
          <ac:chgData name="RAYNOR, ANDREA" userId="d1a59fa1-6751-44fa-a880-339f35849543" providerId="ADAL" clId="{D37D5854-97A5-455D-922C-2B1DEEBD334A}" dt="2019-01-04T18:34:21.379" v="627" actId="478"/>
          <ac:spMkLst>
            <pc:docMk/>
            <pc:sldMk cId="2346788844" sldId="256"/>
            <ac:spMk id="127" creationId="{8FCC2252-0388-4006-B3BC-CB0FF73B43D9}"/>
          </ac:spMkLst>
        </pc:spChg>
        <pc:spChg chg="add del mod">
          <ac:chgData name="RAYNOR, ANDREA" userId="d1a59fa1-6751-44fa-a880-339f35849543" providerId="ADAL" clId="{D37D5854-97A5-455D-922C-2B1DEEBD334A}" dt="2019-01-04T18:34:19.523" v="626" actId="478"/>
          <ac:spMkLst>
            <pc:docMk/>
            <pc:sldMk cId="2346788844" sldId="256"/>
            <ac:spMk id="128" creationId="{E38ECAE1-593C-4C27-B4AF-BB51FA59A2CC}"/>
          </ac:spMkLst>
        </pc:spChg>
        <pc:spChg chg="add del mod">
          <ac:chgData name="RAYNOR, ANDREA" userId="d1a59fa1-6751-44fa-a880-339f35849543" providerId="ADAL" clId="{D37D5854-97A5-455D-922C-2B1DEEBD334A}" dt="2019-01-04T19:01:54.539" v="633"/>
          <ac:spMkLst>
            <pc:docMk/>
            <pc:sldMk cId="2346788844" sldId="256"/>
            <ac:spMk id="129" creationId="{63AB3939-9B1D-4AD9-A212-4BC1471B8E97}"/>
          </ac:spMkLst>
        </pc:spChg>
        <pc:spChg chg="add del mod">
          <ac:chgData name="RAYNOR, ANDREA" userId="d1a59fa1-6751-44fa-a880-339f35849543" providerId="ADAL" clId="{D37D5854-97A5-455D-922C-2B1DEEBD334A}" dt="2019-01-04T19:02:58.054" v="687"/>
          <ac:spMkLst>
            <pc:docMk/>
            <pc:sldMk cId="2346788844" sldId="256"/>
            <ac:spMk id="130" creationId="{A92C08EA-F6BF-47AA-B300-A1A7C462803F}"/>
          </ac:spMkLst>
        </pc:spChg>
        <pc:spChg chg="add del mod">
          <ac:chgData name="RAYNOR, ANDREA" userId="d1a59fa1-6751-44fa-a880-339f35849543" providerId="ADAL" clId="{D37D5854-97A5-455D-922C-2B1DEEBD334A}" dt="2019-01-11T19:03:44.682" v="775"/>
          <ac:spMkLst>
            <pc:docMk/>
            <pc:sldMk cId="2346788844" sldId="256"/>
            <ac:spMk id="131" creationId="{D3B04D3B-9FE8-42C7-84F3-192A525B7A62}"/>
          </ac:spMkLst>
        </pc:spChg>
        <pc:spChg chg="add del mod topLvl">
          <ac:chgData name="RAYNOR, ANDREA" userId="d1a59fa1-6751-44fa-a880-339f35849543" providerId="ADAL" clId="{D37D5854-97A5-455D-922C-2B1DEEBD334A}" dt="2019-01-11T19:03:44.667" v="769"/>
          <ac:spMkLst>
            <pc:docMk/>
            <pc:sldMk cId="2346788844" sldId="256"/>
            <ac:spMk id="132" creationId="{71FD9D81-66B9-41CB-97E7-9F95FB3AB7A1}"/>
          </ac:spMkLst>
        </pc:spChg>
        <pc:spChg chg="add del mod topLvl">
          <ac:chgData name="RAYNOR, ANDREA" userId="d1a59fa1-6751-44fa-a880-339f35849543" providerId="ADAL" clId="{D37D5854-97A5-455D-922C-2B1DEEBD334A}" dt="2019-01-11T19:03:44.674" v="771"/>
          <ac:spMkLst>
            <pc:docMk/>
            <pc:sldMk cId="2346788844" sldId="256"/>
            <ac:spMk id="133" creationId="{427ED41D-5368-41DA-81CF-8FFDF8FBA1FB}"/>
          </ac:spMkLst>
        </pc:spChg>
        <pc:spChg chg="add del mod topLvl">
          <ac:chgData name="RAYNOR, ANDREA" userId="d1a59fa1-6751-44fa-a880-339f35849543" providerId="ADAL" clId="{D37D5854-97A5-455D-922C-2B1DEEBD334A}" dt="2019-01-11T19:03:44.677" v="773"/>
          <ac:spMkLst>
            <pc:docMk/>
            <pc:sldMk cId="2346788844" sldId="256"/>
            <ac:spMk id="134" creationId="{8A6F6AD5-48C4-4765-842E-84BBDD01BB92}"/>
          </ac:spMkLst>
        </pc:spChg>
        <pc:spChg chg="add mod">
          <ac:chgData name="RAYNOR, ANDREA" userId="d1a59fa1-6751-44fa-a880-339f35849543" providerId="ADAL" clId="{D37D5854-97A5-455D-922C-2B1DEEBD334A}" dt="2019-01-04T19:48:40.049" v="726"/>
          <ac:spMkLst>
            <pc:docMk/>
            <pc:sldMk cId="2346788844" sldId="256"/>
            <ac:spMk id="136" creationId="{FDF5DB6E-B754-4D19-A72E-253ADA29D847}"/>
          </ac:spMkLst>
        </pc:spChg>
        <pc:spChg chg="add mod">
          <ac:chgData name="RAYNOR, ANDREA" userId="d1a59fa1-6751-44fa-a880-339f35849543" providerId="ADAL" clId="{D37D5854-97A5-455D-922C-2B1DEEBD334A}" dt="2019-01-04T19:48:40.049" v="726"/>
          <ac:spMkLst>
            <pc:docMk/>
            <pc:sldMk cId="2346788844" sldId="256"/>
            <ac:spMk id="137" creationId="{42F2CD84-303E-4DFB-AD65-DD68F3BE82E4}"/>
          </ac:spMkLst>
        </pc:spChg>
        <pc:spChg chg="add mod">
          <ac:chgData name="RAYNOR, ANDREA" userId="d1a59fa1-6751-44fa-a880-339f35849543" providerId="ADAL" clId="{D37D5854-97A5-455D-922C-2B1DEEBD334A}" dt="2019-01-04T19:48:40.049" v="726"/>
          <ac:spMkLst>
            <pc:docMk/>
            <pc:sldMk cId="2346788844" sldId="256"/>
            <ac:spMk id="138" creationId="{9473175D-DAF2-4F46-B751-F7591E6E1868}"/>
          </ac:spMkLst>
        </pc:spChg>
        <pc:spChg chg="add mod">
          <ac:chgData name="RAYNOR, ANDREA" userId="d1a59fa1-6751-44fa-a880-339f35849543" providerId="ADAL" clId="{D37D5854-97A5-455D-922C-2B1DEEBD334A}" dt="2019-01-04T19:48:40.049" v="726"/>
          <ac:spMkLst>
            <pc:docMk/>
            <pc:sldMk cId="2346788844" sldId="256"/>
            <ac:spMk id="139" creationId="{A900B723-4449-480C-9BFC-1D595A0BBEAB}"/>
          </ac:spMkLst>
        </pc:spChg>
        <pc:spChg chg="add mod">
          <ac:chgData name="RAYNOR, ANDREA" userId="d1a59fa1-6751-44fa-a880-339f35849543" providerId="ADAL" clId="{D37D5854-97A5-455D-922C-2B1DEEBD334A}" dt="2019-01-04T19:48:40.049" v="726"/>
          <ac:spMkLst>
            <pc:docMk/>
            <pc:sldMk cId="2346788844" sldId="256"/>
            <ac:spMk id="140" creationId="{84569D27-2DD7-4FA1-9751-F947FF24764B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2" creationId="{30F0B651-A04E-429C-B1CD-4B6120AEB0CB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3" creationId="{A738B21E-F975-4BF1-A2CB-92CB57FD21B4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4" creationId="{0C009F7B-0D79-489B-AFBB-18938C87DBAA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5" creationId="{2626D4CB-5AF3-41C7-AC57-03FF22641FCC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6" creationId="{F27F4A83-775E-43FE-AADB-BB276D1703CB}"/>
          </ac:spMkLst>
        </pc:spChg>
        <pc:spChg chg="add mod">
          <ac:chgData name="RAYNOR, ANDREA" userId="d1a59fa1-6751-44fa-a880-339f35849543" providerId="ADAL" clId="{D37D5854-97A5-455D-922C-2B1DEEBD334A}" dt="2019-01-04T19:48:40.104" v="752"/>
          <ac:spMkLst>
            <pc:docMk/>
            <pc:sldMk cId="2346788844" sldId="256"/>
            <ac:spMk id="147" creationId="{5745D361-B8E1-42AC-A158-1430168F7E25}"/>
          </ac:spMkLst>
        </pc:spChg>
        <pc:spChg chg="add mod">
          <ac:chgData name="RAYNOR, ANDREA" userId="d1a59fa1-6751-44fa-a880-339f35849543" providerId="ADAL" clId="{D37D5854-97A5-455D-922C-2B1DEEBD334A}" dt="2019-01-04T19:48:40.120" v="762"/>
          <ac:spMkLst>
            <pc:docMk/>
            <pc:sldMk cId="2346788844" sldId="256"/>
            <ac:spMk id="149" creationId="{E89408C4-5958-4851-B861-CA4A20457F05}"/>
          </ac:spMkLst>
        </pc:spChg>
        <pc:spChg chg="add mod">
          <ac:chgData name="RAYNOR, ANDREA" userId="d1a59fa1-6751-44fa-a880-339f35849543" providerId="ADAL" clId="{D37D5854-97A5-455D-922C-2B1DEEBD334A}" dt="2019-01-04T19:48:40.120" v="762"/>
          <ac:spMkLst>
            <pc:docMk/>
            <pc:sldMk cId="2346788844" sldId="256"/>
            <ac:spMk id="150" creationId="{A05F1CCF-7DC8-4053-9860-0D7C55102CBA}"/>
          </ac:spMkLst>
        </pc:spChg>
        <pc:grpChg chg="add mod">
          <ac:chgData name="RAYNOR, ANDREA" userId="d1a59fa1-6751-44fa-a880-339f35849543" providerId="ADAL" clId="{D37D5854-97A5-455D-922C-2B1DEEBD334A}" dt="2019-01-24T19:21:18.319" v="890"/>
          <ac:grpSpMkLst>
            <pc:docMk/>
            <pc:sldMk cId="2346788844" sldId="256"/>
            <ac:grpSpMk id="7" creationId="{5CADB949-1D37-41CC-BF79-16AB3A727AEB}"/>
          </ac:grpSpMkLst>
        </pc:grpChg>
        <pc:grpChg chg="add del mod">
          <ac:chgData name="RAYNOR, ANDREA" userId="d1a59fa1-6751-44fa-a880-339f35849543" providerId="ADAL" clId="{D37D5854-97A5-455D-922C-2B1DEEBD334A}" dt="2019-01-03T19:05:30.067" v="256"/>
          <ac:grpSpMkLst>
            <pc:docMk/>
            <pc:sldMk cId="2346788844" sldId="256"/>
            <ac:grpSpMk id="10" creationId="{55542BB0-F7BC-4A36-BE66-90A0F2ADA7FC}"/>
          </ac:grpSpMkLst>
        </pc:grpChg>
        <pc:grpChg chg="add del mod">
          <ac:chgData name="RAYNOR, ANDREA" userId="d1a59fa1-6751-44fa-a880-339f35849543" providerId="ADAL" clId="{D37D5854-97A5-455D-922C-2B1DEEBD334A}" dt="2019-01-15T18:42:56.586" v="815"/>
          <ac:grpSpMkLst>
            <pc:docMk/>
            <pc:sldMk cId="2346788844" sldId="256"/>
            <ac:grpSpMk id="10" creationId="{C4D4674D-BEF4-430C-8268-5520802EFEF5}"/>
          </ac:grpSpMkLst>
        </pc:grpChg>
        <pc:grpChg chg="add mod">
          <ac:chgData name="RAYNOR, ANDREA" userId="d1a59fa1-6751-44fa-a880-339f35849543" providerId="ADAL" clId="{D37D5854-97A5-455D-922C-2B1DEEBD334A}" dt="2019-01-24T19:21:18.352" v="904"/>
          <ac:grpSpMkLst>
            <pc:docMk/>
            <pc:sldMk cId="2346788844" sldId="256"/>
            <ac:grpSpMk id="11" creationId="{7CAD97E5-D2FB-4619-81A1-D28DD95FC2EE}"/>
          </ac:grpSpMkLst>
        </pc:grpChg>
        <pc:grpChg chg="add del mod">
          <ac:chgData name="RAYNOR, ANDREA" userId="d1a59fa1-6751-44fa-a880-339f35849543" providerId="ADAL" clId="{D37D5854-97A5-455D-922C-2B1DEEBD334A}" dt="2019-01-15T18:42:56.560" v="810"/>
          <ac:grpSpMkLst>
            <pc:docMk/>
            <pc:sldMk cId="2346788844" sldId="256"/>
            <ac:grpSpMk id="13" creationId="{115DB0AE-9B60-4246-8B06-16C19DF02178}"/>
          </ac:grpSpMkLst>
        </pc:grpChg>
        <pc:grpChg chg="add del mod">
          <ac:chgData name="RAYNOR, ANDREA" userId="d1a59fa1-6751-44fa-a880-339f35849543" providerId="ADAL" clId="{D37D5854-97A5-455D-922C-2B1DEEBD334A}" dt="2019-01-15T18:54:50.727" v="838"/>
          <ac:grpSpMkLst>
            <pc:docMk/>
            <pc:sldMk cId="2346788844" sldId="256"/>
            <ac:grpSpMk id="18" creationId="{2FB2A627-7DCB-4CEE-B230-86F32E68C090}"/>
          </ac:grpSpMkLst>
        </pc:grpChg>
        <pc:grpChg chg="add del mod">
          <ac:chgData name="RAYNOR, ANDREA" userId="d1a59fa1-6751-44fa-a880-339f35849543" providerId="ADAL" clId="{D37D5854-97A5-455D-922C-2B1DEEBD334A}" dt="2019-01-03T19:05:30.027" v="239"/>
          <ac:grpSpMkLst>
            <pc:docMk/>
            <pc:sldMk cId="2346788844" sldId="256"/>
            <ac:grpSpMk id="21" creationId="{C8C9D750-93F5-4371-B08D-012A8DACB5FB}"/>
          </ac:grpSpMkLst>
        </pc:grpChg>
        <pc:grpChg chg="add del mod">
          <ac:chgData name="RAYNOR, ANDREA" userId="d1a59fa1-6751-44fa-a880-339f35849543" providerId="ADAL" clId="{D37D5854-97A5-455D-922C-2B1DEEBD334A}" dt="2019-01-24T19:11:53.024" v="874"/>
          <ac:grpSpMkLst>
            <pc:docMk/>
            <pc:sldMk cId="2346788844" sldId="256"/>
            <ac:grpSpMk id="22" creationId="{5B599193-23A1-483E-8837-65F3AE7B219F}"/>
          </ac:grpSpMkLst>
        </pc:grpChg>
        <pc:grpChg chg="add del mod">
          <ac:chgData name="RAYNOR, ANDREA" userId="d1a59fa1-6751-44fa-a880-339f35849543" providerId="ADAL" clId="{D37D5854-97A5-455D-922C-2B1DEEBD334A}" dt="2019-01-24T19:11:52.766" v="869"/>
          <ac:grpSpMkLst>
            <pc:docMk/>
            <pc:sldMk cId="2346788844" sldId="256"/>
            <ac:grpSpMk id="25" creationId="{7B91A5CB-16E7-4F1D-90E4-3443FFBF5627}"/>
          </ac:grpSpMkLst>
        </pc:grpChg>
        <pc:grpChg chg="add del mod">
          <ac:chgData name="RAYNOR, ANDREA" userId="d1a59fa1-6751-44fa-a880-339f35849543" providerId="ADAL" clId="{D37D5854-97A5-455D-922C-2B1DEEBD334A}" dt="2019-01-03T19:05:29.970" v="228"/>
          <ac:grpSpMkLst>
            <pc:docMk/>
            <pc:sldMk cId="2346788844" sldId="256"/>
            <ac:grpSpMk id="27" creationId="{49C20DAA-6BAA-4936-A2C3-B11A6F665621}"/>
          </ac:grpSpMkLst>
        </pc:grpChg>
        <pc:grpChg chg="add del mod">
          <ac:chgData name="RAYNOR, ANDREA" userId="d1a59fa1-6751-44fa-a880-339f35849543" providerId="ADAL" clId="{D37D5854-97A5-455D-922C-2B1DEEBD334A}" dt="2019-01-03T19:05:29.954" v="219"/>
          <ac:grpSpMkLst>
            <pc:docMk/>
            <pc:sldMk cId="2346788844" sldId="256"/>
            <ac:grpSpMk id="32" creationId="{30C09D08-82A6-42C0-93A6-E3ED28DFA0FB}"/>
          </ac:grpSpMkLst>
        </pc:grpChg>
        <pc:grpChg chg="add del mod">
          <ac:chgData name="RAYNOR, ANDREA" userId="d1a59fa1-6751-44fa-a880-339f35849543" providerId="ADAL" clId="{D37D5854-97A5-455D-922C-2B1DEEBD334A}" dt="2019-01-03T19:05:29.932" v="208"/>
          <ac:grpSpMkLst>
            <pc:docMk/>
            <pc:sldMk cId="2346788844" sldId="256"/>
            <ac:grpSpMk id="38" creationId="{53CE749A-A1DC-4E44-AA31-091A67F27ABA}"/>
          </ac:grpSpMkLst>
        </pc:grpChg>
        <pc:grpChg chg="add del mod">
          <ac:chgData name="RAYNOR, ANDREA" userId="d1a59fa1-6751-44fa-a880-339f35849543" providerId="ADAL" clId="{D37D5854-97A5-455D-922C-2B1DEEBD334A}" dt="2019-01-03T19:05:29.919" v="201"/>
          <ac:grpSpMkLst>
            <pc:docMk/>
            <pc:sldMk cId="2346788844" sldId="256"/>
            <ac:grpSpMk id="42" creationId="{8B39F5EB-1B17-45A5-A59A-9701FCC26401}"/>
          </ac:grpSpMkLst>
        </pc:grpChg>
        <pc:grpChg chg="add del mod">
          <ac:chgData name="RAYNOR, ANDREA" userId="d1a59fa1-6751-44fa-a880-339f35849543" providerId="ADAL" clId="{D37D5854-97A5-455D-922C-2B1DEEBD334A}" dt="2019-01-03T19:05:29.900" v="190"/>
          <ac:grpSpMkLst>
            <pc:docMk/>
            <pc:sldMk cId="2346788844" sldId="256"/>
            <ac:grpSpMk id="48" creationId="{42A9CD6B-F803-4128-80A1-EBB48AABEBB7}"/>
          </ac:grpSpMkLst>
        </pc:grpChg>
        <pc:grpChg chg="add del mod">
          <ac:chgData name="RAYNOR, ANDREA" userId="d1a59fa1-6751-44fa-a880-339f35849543" providerId="ADAL" clId="{D37D5854-97A5-455D-922C-2B1DEEBD334A}" dt="2019-01-03T19:05:29.577" v="179"/>
          <ac:grpSpMkLst>
            <pc:docMk/>
            <pc:sldMk cId="2346788844" sldId="256"/>
            <ac:grpSpMk id="54" creationId="{0B405D1D-206C-4019-A8DE-BAB526631802}"/>
          </ac:grpSpMkLst>
        </pc:grpChg>
        <pc:grpChg chg="add del mod">
          <ac:chgData name="RAYNOR, ANDREA" userId="d1a59fa1-6751-44fa-a880-339f35849543" providerId="ADAL" clId="{D37D5854-97A5-455D-922C-2B1DEEBD334A}" dt="2019-01-03T19:15:26.668" v="460"/>
          <ac:grpSpMkLst>
            <pc:docMk/>
            <pc:sldMk cId="2346788844" sldId="256"/>
            <ac:grpSpMk id="61" creationId="{16E586EF-42C2-4375-B287-7FFAEF10A90F}"/>
          </ac:grpSpMkLst>
        </pc:grpChg>
        <pc:grpChg chg="add del mod">
          <ac:chgData name="RAYNOR, ANDREA" userId="d1a59fa1-6751-44fa-a880-339f35849543" providerId="ADAL" clId="{D37D5854-97A5-455D-922C-2B1DEEBD334A}" dt="2019-01-03T19:15:26.651" v="449"/>
          <ac:grpSpMkLst>
            <pc:docMk/>
            <pc:sldMk cId="2346788844" sldId="256"/>
            <ac:grpSpMk id="67" creationId="{36B8FEE3-E3BD-4328-BB5F-1063C6487119}"/>
          </ac:grpSpMkLst>
        </pc:grpChg>
        <pc:grpChg chg="add del mod">
          <ac:chgData name="RAYNOR, ANDREA" userId="d1a59fa1-6751-44fa-a880-339f35849543" providerId="ADAL" clId="{D37D5854-97A5-455D-922C-2B1DEEBD334A}" dt="2019-01-03T19:15:26.639" v="442"/>
          <ac:grpSpMkLst>
            <pc:docMk/>
            <pc:sldMk cId="2346788844" sldId="256"/>
            <ac:grpSpMk id="71" creationId="{EDA6B30E-58BF-4E42-8EF1-4AE87E675FA8}"/>
          </ac:grpSpMkLst>
        </pc:grpChg>
        <pc:grpChg chg="add del mod">
          <ac:chgData name="RAYNOR, ANDREA" userId="d1a59fa1-6751-44fa-a880-339f35849543" providerId="ADAL" clId="{D37D5854-97A5-455D-922C-2B1DEEBD334A}" dt="2019-01-03T19:15:26.625" v="435"/>
          <ac:grpSpMkLst>
            <pc:docMk/>
            <pc:sldMk cId="2346788844" sldId="256"/>
            <ac:grpSpMk id="75" creationId="{7F4D348A-1B6C-4A3D-940C-207284C1E873}"/>
          </ac:grpSpMkLst>
        </pc:grpChg>
        <pc:grpChg chg="add del mod">
          <ac:chgData name="RAYNOR, ANDREA" userId="d1a59fa1-6751-44fa-a880-339f35849543" providerId="ADAL" clId="{D37D5854-97A5-455D-922C-2B1DEEBD334A}" dt="2019-01-03T19:15:26.576" v="418"/>
          <ac:grpSpMkLst>
            <pc:docMk/>
            <pc:sldMk cId="2346788844" sldId="256"/>
            <ac:grpSpMk id="84" creationId="{9AA2C492-534E-4CE5-BE05-7315A403D6DF}"/>
          </ac:grpSpMkLst>
        </pc:grpChg>
        <pc:grpChg chg="add del mod">
          <ac:chgData name="RAYNOR, ANDREA" userId="d1a59fa1-6751-44fa-a880-339f35849543" providerId="ADAL" clId="{D37D5854-97A5-455D-922C-2B1DEEBD334A}" dt="2019-01-03T19:15:26.551" v="407"/>
          <ac:grpSpMkLst>
            <pc:docMk/>
            <pc:sldMk cId="2346788844" sldId="256"/>
            <ac:grpSpMk id="90" creationId="{F334E35C-647F-4645-8328-E5AB5FF44757}"/>
          </ac:grpSpMkLst>
        </pc:grpChg>
        <pc:grpChg chg="add del mod">
          <ac:chgData name="RAYNOR, ANDREA" userId="d1a59fa1-6751-44fa-a880-339f35849543" providerId="ADAL" clId="{D37D5854-97A5-455D-922C-2B1DEEBD334A}" dt="2019-01-04T18:34:39.415" v="630" actId="478"/>
          <ac:grpSpMkLst>
            <pc:docMk/>
            <pc:sldMk cId="2346788844" sldId="256"/>
            <ac:grpSpMk id="96" creationId="{8384082E-B212-4338-98A6-694F7C00040D}"/>
          </ac:grpSpMkLst>
        </pc:grpChg>
        <pc:grpChg chg="add del mod">
          <ac:chgData name="RAYNOR, ANDREA" userId="d1a59fa1-6751-44fa-a880-339f35849543" providerId="ADAL" clId="{D37D5854-97A5-455D-922C-2B1DEEBD334A}" dt="2019-01-04T18:34:43.382" v="631" actId="478"/>
          <ac:grpSpMkLst>
            <pc:docMk/>
            <pc:sldMk cId="2346788844" sldId="256"/>
            <ac:grpSpMk id="105" creationId="{F548B0B9-E6E6-4030-A115-6F6C621F192B}"/>
          </ac:grpSpMkLst>
        </pc:grpChg>
        <pc:grpChg chg="add del mod">
          <ac:chgData name="RAYNOR, ANDREA" userId="d1a59fa1-6751-44fa-a880-339f35849543" providerId="ADAL" clId="{D37D5854-97A5-455D-922C-2B1DEEBD334A}" dt="2019-01-04T18:34:35.048" v="629" actId="478"/>
          <ac:grpSpMkLst>
            <pc:docMk/>
            <pc:sldMk cId="2346788844" sldId="256"/>
            <ac:grpSpMk id="109" creationId="{CBC599FB-E52A-4818-9D04-940FCA545A7D}"/>
          </ac:grpSpMkLst>
        </pc:grpChg>
        <pc:grpChg chg="add del mod">
          <ac:chgData name="RAYNOR, ANDREA" userId="d1a59fa1-6751-44fa-a880-339f35849543" providerId="ADAL" clId="{D37D5854-97A5-455D-922C-2B1DEEBD334A}" dt="2019-01-04T18:34:14.670" v="624" actId="478"/>
          <ac:grpSpMkLst>
            <pc:docMk/>
            <pc:sldMk cId="2346788844" sldId="256"/>
            <ac:grpSpMk id="113" creationId="{9220436C-AA55-4B2F-91DC-756937B21E18}"/>
          </ac:grpSpMkLst>
        </pc:grpChg>
        <pc:grpChg chg="add del mod">
          <ac:chgData name="RAYNOR, ANDREA" userId="d1a59fa1-6751-44fa-a880-339f35849543" providerId="ADAL" clId="{D37D5854-97A5-455D-922C-2B1DEEBD334A}" dt="2019-01-04T18:34:12.565" v="623" actId="478"/>
          <ac:grpSpMkLst>
            <pc:docMk/>
            <pc:sldMk cId="2346788844" sldId="256"/>
            <ac:grpSpMk id="119" creationId="{281CD0E4-EA68-4CAB-91CE-7BD943D33201}"/>
          </ac:grpSpMkLst>
        </pc:grpChg>
        <pc:grpChg chg="add del mod">
          <ac:chgData name="RAYNOR, ANDREA" userId="d1a59fa1-6751-44fa-a880-339f35849543" providerId="ADAL" clId="{D37D5854-97A5-455D-922C-2B1DEEBD334A}" dt="2019-01-04T18:34:16.897" v="625" actId="478"/>
          <ac:grpSpMkLst>
            <pc:docMk/>
            <pc:sldMk cId="2346788844" sldId="256"/>
            <ac:grpSpMk id="125" creationId="{26CB2DE5-EE80-4FEB-896C-F32CCEFAD3A0}"/>
          </ac:grpSpMkLst>
        </pc:grpChg>
        <pc:grpChg chg="add del mod">
          <ac:chgData name="RAYNOR, ANDREA" userId="d1a59fa1-6751-44fa-a880-339f35849543" providerId="ADAL" clId="{D37D5854-97A5-455D-922C-2B1DEEBD334A}" dt="2019-01-11T19:03:44.502" v="767"/>
          <ac:grpSpMkLst>
            <pc:docMk/>
            <pc:sldMk cId="2346788844" sldId="256"/>
            <ac:grpSpMk id="135" creationId="{328DD447-65D1-4B8F-B721-867AF84FACE8}"/>
          </ac:grpSpMkLst>
        </pc:grpChg>
        <pc:grpChg chg="add del mod">
          <ac:chgData name="RAYNOR, ANDREA" userId="d1a59fa1-6751-44fa-a880-339f35849543" providerId="ADAL" clId="{D37D5854-97A5-455D-922C-2B1DEEBD334A}" dt="2019-01-11T19:02:25.466" v="765" actId="478"/>
          <ac:grpSpMkLst>
            <pc:docMk/>
            <pc:sldMk cId="2346788844" sldId="256"/>
            <ac:grpSpMk id="141" creationId="{F678B7D2-CBE6-45BB-81A5-15382DE974EF}"/>
          </ac:grpSpMkLst>
        </pc:grpChg>
        <pc:grpChg chg="add del mod">
          <ac:chgData name="RAYNOR, ANDREA" userId="d1a59fa1-6751-44fa-a880-339f35849543" providerId="ADAL" clId="{D37D5854-97A5-455D-922C-2B1DEEBD334A}" dt="2019-01-11T19:02:23.205" v="764" actId="478"/>
          <ac:grpSpMkLst>
            <pc:docMk/>
            <pc:sldMk cId="2346788844" sldId="256"/>
            <ac:grpSpMk id="148" creationId="{8D7BD8B1-2F06-4DA4-8B4D-F1C539C772FD}"/>
          </ac:grpSpMkLst>
        </pc:grpChg>
        <pc:grpChg chg="add del mod">
          <ac:chgData name="RAYNOR, ANDREA" userId="d1a59fa1-6751-44fa-a880-339f35849543" providerId="ADAL" clId="{D37D5854-97A5-455D-922C-2B1DEEBD334A}" dt="2019-01-11T19:02:27.331" v="766" actId="478"/>
          <ac:grpSpMkLst>
            <pc:docMk/>
            <pc:sldMk cId="2346788844" sldId="256"/>
            <ac:grpSpMk id="151" creationId="{79FAB1D5-94F5-4582-810E-C6C45D0F3EA2}"/>
          </ac:grpSpMkLst>
        </pc:grpChg>
        <pc:picChg chg="mod">
          <ac:chgData name="RAYNOR, ANDREA" userId="d1a59fa1-6751-44fa-a880-339f35849543" providerId="ADAL" clId="{D37D5854-97A5-455D-922C-2B1DEEBD334A}" dt="2019-01-02T13:45:52.110" v="10" actId="14100"/>
          <ac:picMkLst>
            <pc:docMk/>
            <pc:sldMk cId="2346788844" sldId="256"/>
            <ac:picMk id="5" creationId="{B921179E-7C60-4549-94F6-BD5C48EF94B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EB97-3154-4F0D-AD75-B16AE2937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424C4-BFED-4033-9E39-AD7D53943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28E72-53F1-4DFE-BF83-BE5E11B0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5FBE1-E592-43A0-A6E2-F0ECEB7C8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DAF87-5520-42EF-B812-A6ABDB32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BA1B-77A7-46ED-9777-6D1C530C7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94F97-A224-4A09-A84E-291779488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2D406-C747-4D96-A2A1-F74B8162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04A6D-A92D-483E-AAE5-054C5D053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B38C6-AD17-41C3-AC69-E1B3E7B4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5D8281-88EB-40CC-961D-1096EB87E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3E33C-1457-4E8A-A98E-F06DD267D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2754C-79D1-469B-BE8F-5825EF6F2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3C055-11C7-4FC1-ABEA-B4C909D60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D5843-A5A3-4D9B-98CF-B7DE1629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39974-10F4-45AA-A00B-B37A8C87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7B2AB-4EF7-4DAA-B714-885B484A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4CD36-2038-4306-AD8D-F67D151C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373D-6522-4719-977D-EFE4CEC1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F16FF-975A-4693-A30C-98B21CA7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8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CD61-8569-4FC1-909C-CF3B9AF14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E0B32-F76C-4771-ABCE-D06E35C39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06EC3-EAEC-43F9-89FB-D77EF5F4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BF92B-6208-4269-A39E-699FBBE4C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2E09-D7BB-4CB7-8D0A-445A4B26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8339-DF25-4C2A-94C2-D77AB5FCF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CA0C1-1ABF-4AD8-910D-CF54015D9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9A501-BE82-44ED-98E5-BFCA6986D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3D4AC-9C78-46FE-9F41-B5F3C40C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1957E-8417-4AB1-A59D-5FCBB767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377E6-5F48-43F3-9011-76D77D45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4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521C-380D-479B-869B-B5F52457E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653A6-7881-4CA4-B870-5E6CA9F96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913B8-252C-4F0E-8338-B072E1190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9E107-8A11-4643-AA5B-D39E47C0C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824227-A22D-4FEE-B7A0-E8B00BAE5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E2225-E18B-48D5-B886-AB55122D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15957A-3B82-46D8-93E0-86EDDFBC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54851-D7EB-4603-A2CC-A3D18F5E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4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72A2-0441-4847-A7EE-42E14252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E934EB-159D-4FCD-9B16-2CDEAA3D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4EA2F-A6D1-446C-A651-000C1CE5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9DBBB-117D-447F-8990-8EB60E9D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8F9E1C-6CB1-4418-956A-C72EF8887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09B64-FB64-429B-B9BA-E93B01A8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E2B33-201E-4130-9F44-2A7A0659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D1C24-D202-4D61-91EE-06A438E92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AAA39-ED65-402C-9421-FC6DAA2C3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0A456-B3D8-46A5-9B09-958F21F16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57175-9C4E-46EF-9DFB-A3FC9921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9B2E6-5927-4974-A3F6-0FDF79D4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B6CF9-2E55-4177-8089-36212659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2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29BD-1268-4C9B-B47A-B5E28521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5664-A4A5-47E3-A95E-5E53B1FB7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E947E-EE19-4491-8997-5CCCE2080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BA96E-1358-43E1-A946-7F1F38990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98177-77F1-4FF7-B158-D60922404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E7B7-6500-4E6C-9486-6358F453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308DC-DF64-4EE1-B8D3-D5EBCAF2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29D26-150F-45AF-B64A-25083EABD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F93B1-F38F-4535-B0AB-EC0BD9034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1110-7E30-4BD7-9B39-BB4FE3615C7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F0DB-8E70-4263-82B2-7918B94C5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BC580-7926-4D28-B9EB-A3D39C5AA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0C2D-A220-467B-8CAA-23471E7DF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ailyclipart.net/clipart/category/animal-clip-art/page/4/" TargetMode="External"/><Relationship Id="rId3" Type="http://schemas.openxmlformats.org/officeDocument/2006/relationships/tags" Target="../tags/tag3.xml"/><Relationship Id="rId7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21179E-7C60-4549-94F6-BD5C48EF94B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t="2131" r="-1" b="-1"/>
          <a:stretch/>
        </p:blipFill>
        <p:spPr>
          <a:xfrm>
            <a:off x="7631054" y="1322659"/>
            <a:ext cx="4059197" cy="435365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3F4E6C-52B9-4B7A-9BAA-29D0EABA1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97" y="66970"/>
            <a:ext cx="6088172" cy="1311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rgbClr val="000000"/>
                </a:solidFill>
                <a:latin typeface="Arial Black" panose="020B0A04020102020204" pitchFamily="34" charset="0"/>
              </a:rPr>
              <a:t>Bluebird, Bluebird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5E244-A8C5-451B-A293-92C0CFDA7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151" y="1445604"/>
            <a:ext cx="8482818" cy="52894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Bluebird, bluebird, through my window,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Bluebird, bluebird, through my window,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Bluebird, bluebird, through my window,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Oh, Johnny aren’t you tired?</a:t>
            </a:r>
          </a:p>
          <a:p>
            <a:pPr algn="l"/>
            <a:endParaRPr lang="en-US" sz="3200" dirty="0">
              <a:solidFill>
                <a:srgbClr val="000000"/>
              </a:solidFill>
            </a:endParaRP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Take a little partner, tap them on the shoulder, 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Take a little partner, tap them on the shoulder, 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Take a little partner, tap them on the shoulder, 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Oh, Johnny aren’t you tired?</a:t>
            </a:r>
          </a:p>
          <a:p>
            <a:pPr algn="l"/>
            <a:endParaRPr lang="en-US" sz="3200" dirty="0">
              <a:solidFill>
                <a:srgbClr val="000000"/>
              </a:solidFill>
            </a:endParaRPr>
          </a:p>
        </p:txBody>
      </p:sp>
      <p:grpSp>
        <p:nvGrpSpPr>
          <p:cNvPr id="7" name="SMARTInkShape-Group1">
            <a:extLst>
              <a:ext uri="{FF2B5EF4-FFF2-40B4-BE49-F238E27FC236}">
                <a16:creationId xmlns:a16="http://schemas.microsoft.com/office/drawing/2014/main" id="{5CADB949-1D37-41CC-BF79-16AB3A727AEB}"/>
              </a:ext>
            </a:extLst>
          </p:cNvPr>
          <p:cNvGrpSpPr/>
          <p:nvPr/>
        </p:nvGrpSpPr>
        <p:grpSpPr>
          <a:xfrm>
            <a:off x="6917531" y="1991320"/>
            <a:ext cx="232173" cy="312530"/>
            <a:chOff x="6917531" y="1991320"/>
            <a:chExt cx="232173" cy="312530"/>
          </a:xfrm>
        </p:grpSpPr>
        <p:sp>
          <p:nvSpPr>
            <p:cNvPr id="4" name="SMARTInkShape-1">
              <a:extLst>
                <a:ext uri="{FF2B5EF4-FFF2-40B4-BE49-F238E27FC236}">
                  <a16:creationId xmlns:a16="http://schemas.microsoft.com/office/drawing/2014/main" id="{E1A68B03-71AE-4318-86E8-420E91E348E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988970" y="1991320"/>
              <a:ext cx="53578" cy="232173"/>
            </a:xfrm>
            <a:custGeom>
              <a:avLst/>
              <a:gdLst/>
              <a:ahLst/>
              <a:cxnLst/>
              <a:rect l="0" t="0" r="0" b="0"/>
              <a:pathLst>
                <a:path w="53578" h="232173">
                  <a:moveTo>
                    <a:pt x="8928" y="0"/>
                  </a:moveTo>
                  <a:lnTo>
                    <a:pt x="8928" y="0"/>
                  </a:lnTo>
                  <a:lnTo>
                    <a:pt x="1240" y="0"/>
                  </a:lnTo>
                  <a:lnTo>
                    <a:pt x="826" y="993"/>
                  </a:lnTo>
                  <a:lnTo>
                    <a:pt x="0" y="38732"/>
                  </a:lnTo>
                  <a:lnTo>
                    <a:pt x="2645" y="44665"/>
                  </a:lnTo>
                  <a:lnTo>
                    <a:pt x="6136" y="50609"/>
                  </a:lnTo>
                  <a:lnTo>
                    <a:pt x="8377" y="62510"/>
                  </a:lnTo>
                  <a:lnTo>
                    <a:pt x="9848" y="78383"/>
                  </a:lnTo>
                  <a:lnTo>
                    <a:pt x="15981" y="99011"/>
                  </a:lnTo>
                  <a:lnTo>
                    <a:pt x="18603" y="121959"/>
                  </a:lnTo>
                  <a:lnTo>
                    <a:pt x="25514" y="144469"/>
                  </a:lnTo>
                  <a:lnTo>
                    <a:pt x="27529" y="163622"/>
                  </a:lnTo>
                  <a:lnTo>
                    <a:pt x="34443" y="181167"/>
                  </a:lnTo>
                  <a:lnTo>
                    <a:pt x="36635" y="202383"/>
                  </a:lnTo>
                  <a:lnTo>
                    <a:pt x="43396" y="212546"/>
                  </a:lnTo>
                  <a:lnTo>
                    <a:pt x="44537" y="221846"/>
                  </a:lnTo>
                  <a:lnTo>
                    <a:pt x="44646" y="232053"/>
                  </a:lnTo>
                  <a:lnTo>
                    <a:pt x="53577" y="2321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">
              <a:extLst>
                <a:ext uri="{FF2B5EF4-FFF2-40B4-BE49-F238E27FC236}">
                  <a16:creationId xmlns:a16="http://schemas.microsoft.com/office/drawing/2014/main" id="{AF499BCD-6559-494E-AC25-B9FA29AD780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6917531" y="2125266"/>
              <a:ext cx="232173" cy="178584"/>
            </a:xfrm>
            <a:custGeom>
              <a:avLst/>
              <a:gdLst/>
              <a:ahLst/>
              <a:cxnLst/>
              <a:rect l="0" t="0" r="0" b="0"/>
              <a:pathLst>
                <a:path w="232173" h="178584">
                  <a:moveTo>
                    <a:pt x="0" y="26789"/>
                  </a:moveTo>
                  <a:lnTo>
                    <a:pt x="0" y="26789"/>
                  </a:lnTo>
                  <a:lnTo>
                    <a:pt x="0" y="31529"/>
                  </a:lnTo>
                  <a:lnTo>
                    <a:pt x="2646" y="36502"/>
                  </a:lnTo>
                  <a:lnTo>
                    <a:pt x="31043" y="80061"/>
                  </a:lnTo>
                  <a:lnTo>
                    <a:pt x="37749" y="97794"/>
                  </a:lnTo>
                  <a:lnTo>
                    <a:pt x="58618" y="122022"/>
                  </a:lnTo>
                  <a:lnTo>
                    <a:pt x="64385" y="133942"/>
                  </a:lnTo>
                  <a:lnTo>
                    <a:pt x="77299" y="149655"/>
                  </a:lnTo>
                  <a:lnTo>
                    <a:pt x="79003" y="155149"/>
                  </a:lnTo>
                  <a:lnTo>
                    <a:pt x="80450" y="157010"/>
                  </a:lnTo>
                  <a:lnTo>
                    <a:pt x="96866" y="168379"/>
                  </a:lnTo>
                  <a:lnTo>
                    <a:pt x="102565" y="169283"/>
                  </a:lnTo>
                  <a:lnTo>
                    <a:pt x="104095" y="170402"/>
                  </a:lnTo>
                  <a:lnTo>
                    <a:pt x="105116" y="172141"/>
                  </a:lnTo>
                  <a:lnTo>
                    <a:pt x="107146" y="178560"/>
                  </a:lnTo>
                  <a:lnTo>
                    <a:pt x="111894" y="178583"/>
                  </a:lnTo>
                  <a:lnTo>
                    <a:pt x="113292" y="177595"/>
                  </a:lnTo>
                  <a:lnTo>
                    <a:pt x="114223" y="175943"/>
                  </a:lnTo>
                  <a:lnTo>
                    <a:pt x="115841" y="169498"/>
                  </a:lnTo>
                  <a:lnTo>
                    <a:pt x="115977" y="165291"/>
                  </a:lnTo>
                  <a:lnTo>
                    <a:pt x="117006" y="163772"/>
                  </a:lnTo>
                  <a:lnTo>
                    <a:pt x="118683" y="162759"/>
                  </a:lnTo>
                  <a:lnTo>
                    <a:pt x="120794" y="162084"/>
                  </a:lnTo>
                  <a:lnTo>
                    <a:pt x="128506" y="156394"/>
                  </a:lnTo>
                  <a:lnTo>
                    <a:pt x="131528" y="151198"/>
                  </a:lnTo>
                  <a:lnTo>
                    <a:pt x="138209" y="135038"/>
                  </a:lnTo>
                  <a:lnTo>
                    <a:pt x="163745" y="91856"/>
                  </a:lnTo>
                  <a:lnTo>
                    <a:pt x="187525" y="51700"/>
                  </a:lnTo>
                  <a:lnTo>
                    <a:pt x="202407" y="30694"/>
                  </a:lnTo>
                  <a:lnTo>
                    <a:pt x="219274" y="11987"/>
                  </a:lnTo>
                  <a:lnTo>
                    <a:pt x="223197" y="155"/>
                  </a:lnTo>
                  <a:lnTo>
                    <a:pt x="23217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SMARTInkShape-Group2">
            <a:extLst>
              <a:ext uri="{FF2B5EF4-FFF2-40B4-BE49-F238E27FC236}">
                <a16:creationId xmlns:a16="http://schemas.microsoft.com/office/drawing/2014/main" id="{7CAD97E5-D2FB-4619-81A1-D28DD95FC2EE}"/>
              </a:ext>
            </a:extLst>
          </p:cNvPr>
          <p:cNvGrpSpPr/>
          <p:nvPr/>
        </p:nvGrpSpPr>
        <p:grpSpPr>
          <a:xfrm>
            <a:off x="68461" y="1401961"/>
            <a:ext cx="241103" cy="1436275"/>
            <a:chOff x="68461" y="1401961"/>
            <a:chExt cx="241103" cy="1436275"/>
          </a:xfrm>
        </p:grpSpPr>
        <p:sp>
          <p:nvSpPr>
            <p:cNvPr id="8" name="SMARTInkShape-3">
              <a:extLst>
                <a:ext uri="{FF2B5EF4-FFF2-40B4-BE49-F238E27FC236}">
                  <a16:creationId xmlns:a16="http://schemas.microsoft.com/office/drawing/2014/main" id="{BC35BEA3-37C0-4F50-A36D-FC0342997AB2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139898" y="1401961"/>
              <a:ext cx="26791" cy="294681"/>
            </a:xfrm>
            <a:custGeom>
              <a:avLst/>
              <a:gdLst/>
              <a:ahLst/>
              <a:cxnLst/>
              <a:rect l="0" t="0" r="0" b="0"/>
              <a:pathLst>
                <a:path w="26791" h="294681">
                  <a:moveTo>
                    <a:pt x="26790" y="0"/>
                  </a:moveTo>
                  <a:lnTo>
                    <a:pt x="26790" y="0"/>
                  </a:lnTo>
                  <a:lnTo>
                    <a:pt x="26790" y="4740"/>
                  </a:lnTo>
                  <a:lnTo>
                    <a:pt x="19722" y="35743"/>
                  </a:lnTo>
                  <a:lnTo>
                    <a:pt x="13487" y="78608"/>
                  </a:lnTo>
                  <a:lnTo>
                    <a:pt x="9530" y="122138"/>
                  </a:lnTo>
                  <a:lnTo>
                    <a:pt x="8954" y="163434"/>
                  </a:lnTo>
                  <a:lnTo>
                    <a:pt x="8931" y="207421"/>
                  </a:lnTo>
                  <a:lnTo>
                    <a:pt x="8930" y="247174"/>
                  </a:lnTo>
                  <a:lnTo>
                    <a:pt x="6284" y="256368"/>
                  </a:lnTo>
                  <a:lnTo>
                    <a:pt x="4190" y="260209"/>
                  </a:lnTo>
                  <a:lnTo>
                    <a:pt x="0" y="2946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">
              <a:extLst>
                <a:ext uri="{FF2B5EF4-FFF2-40B4-BE49-F238E27FC236}">
                  <a16:creationId xmlns:a16="http://schemas.microsoft.com/office/drawing/2014/main" id="{FA320E34-F35B-4AC5-BE22-E758CCA99C71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8461" y="2010584"/>
              <a:ext cx="241103" cy="203980"/>
            </a:xfrm>
            <a:custGeom>
              <a:avLst/>
              <a:gdLst/>
              <a:ahLst/>
              <a:cxnLst/>
              <a:rect l="0" t="0" r="0" b="0"/>
              <a:pathLst>
                <a:path w="241103" h="203980">
                  <a:moveTo>
                    <a:pt x="0" y="34314"/>
                  </a:moveTo>
                  <a:lnTo>
                    <a:pt x="0" y="34314"/>
                  </a:lnTo>
                  <a:lnTo>
                    <a:pt x="0" y="29574"/>
                  </a:lnTo>
                  <a:lnTo>
                    <a:pt x="9481" y="17145"/>
                  </a:lnTo>
                  <a:lnTo>
                    <a:pt x="24858" y="5635"/>
                  </a:lnTo>
                  <a:lnTo>
                    <a:pt x="41982" y="681"/>
                  </a:lnTo>
                  <a:lnTo>
                    <a:pt x="67530" y="0"/>
                  </a:lnTo>
                  <a:lnTo>
                    <a:pt x="93651" y="5847"/>
                  </a:lnTo>
                  <a:lnTo>
                    <a:pt x="101154" y="11079"/>
                  </a:lnTo>
                  <a:lnTo>
                    <a:pt x="126747" y="36100"/>
                  </a:lnTo>
                  <a:lnTo>
                    <a:pt x="130746" y="45361"/>
                  </a:lnTo>
                  <a:lnTo>
                    <a:pt x="133313" y="76956"/>
                  </a:lnTo>
                  <a:lnTo>
                    <a:pt x="129018" y="100417"/>
                  </a:lnTo>
                  <a:lnTo>
                    <a:pt x="111548" y="132259"/>
                  </a:lnTo>
                  <a:lnTo>
                    <a:pt x="86343" y="158686"/>
                  </a:lnTo>
                  <a:lnTo>
                    <a:pt x="46733" y="188535"/>
                  </a:lnTo>
                  <a:lnTo>
                    <a:pt x="3505" y="202568"/>
                  </a:lnTo>
                  <a:lnTo>
                    <a:pt x="2336" y="202046"/>
                  </a:lnTo>
                  <a:lnTo>
                    <a:pt x="1558" y="200706"/>
                  </a:lnTo>
                  <a:lnTo>
                    <a:pt x="1038" y="198820"/>
                  </a:lnTo>
                  <a:lnTo>
                    <a:pt x="1684" y="196571"/>
                  </a:lnTo>
                  <a:lnTo>
                    <a:pt x="5048" y="191426"/>
                  </a:lnTo>
                  <a:lnTo>
                    <a:pt x="48918" y="168235"/>
                  </a:lnTo>
                  <a:lnTo>
                    <a:pt x="70057" y="161968"/>
                  </a:lnTo>
                  <a:lnTo>
                    <a:pt x="109143" y="159677"/>
                  </a:lnTo>
                  <a:lnTo>
                    <a:pt x="150139" y="162045"/>
                  </a:lnTo>
                  <a:lnTo>
                    <a:pt x="194249" y="174570"/>
                  </a:lnTo>
                  <a:lnTo>
                    <a:pt x="212701" y="183544"/>
                  </a:lnTo>
                  <a:lnTo>
                    <a:pt x="219550" y="185967"/>
                  </a:lnTo>
                  <a:lnTo>
                    <a:pt x="241102" y="2039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5">
              <a:extLst>
                <a:ext uri="{FF2B5EF4-FFF2-40B4-BE49-F238E27FC236}">
                  <a16:creationId xmlns:a16="http://schemas.microsoft.com/office/drawing/2014/main" id="{9CCA07D5-5833-4134-9526-8EC1F5D12F02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92898" y="2505824"/>
              <a:ext cx="188347" cy="332412"/>
            </a:xfrm>
            <a:custGeom>
              <a:avLst/>
              <a:gdLst/>
              <a:ahLst/>
              <a:cxnLst/>
              <a:rect l="0" t="0" r="0" b="0"/>
              <a:pathLst>
                <a:path w="188347" h="332412">
                  <a:moveTo>
                    <a:pt x="11282" y="65926"/>
                  </a:moveTo>
                  <a:lnTo>
                    <a:pt x="11282" y="65926"/>
                  </a:lnTo>
                  <a:lnTo>
                    <a:pt x="1801" y="56445"/>
                  </a:lnTo>
                  <a:lnTo>
                    <a:pt x="0" y="51668"/>
                  </a:lnTo>
                  <a:lnTo>
                    <a:pt x="645" y="41068"/>
                  </a:lnTo>
                  <a:lnTo>
                    <a:pt x="6885" y="29743"/>
                  </a:lnTo>
                  <a:lnTo>
                    <a:pt x="16273" y="19087"/>
                  </a:lnTo>
                  <a:lnTo>
                    <a:pt x="33707" y="7509"/>
                  </a:lnTo>
                  <a:lnTo>
                    <a:pt x="49030" y="937"/>
                  </a:lnTo>
                  <a:lnTo>
                    <a:pt x="63116" y="0"/>
                  </a:lnTo>
                  <a:lnTo>
                    <a:pt x="106430" y="7959"/>
                  </a:lnTo>
                  <a:lnTo>
                    <a:pt x="115747" y="18335"/>
                  </a:lnTo>
                  <a:lnTo>
                    <a:pt x="122203" y="32868"/>
                  </a:lnTo>
                  <a:lnTo>
                    <a:pt x="125072" y="49249"/>
                  </a:lnTo>
                  <a:lnTo>
                    <a:pt x="121056" y="66452"/>
                  </a:lnTo>
                  <a:lnTo>
                    <a:pt x="103900" y="108659"/>
                  </a:lnTo>
                  <a:lnTo>
                    <a:pt x="89071" y="129525"/>
                  </a:lnTo>
                  <a:lnTo>
                    <a:pt x="48323" y="171733"/>
                  </a:lnTo>
                  <a:lnTo>
                    <a:pt x="31542" y="187547"/>
                  </a:lnTo>
                  <a:lnTo>
                    <a:pt x="25909" y="189433"/>
                  </a:lnTo>
                  <a:lnTo>
                    <a:pt x="24010" y="188944"/>
                  </a:lnTo>
                  <a:lnTo>
                    <a:pt x="22743" y="187625"/>
                  </a:lnTo>
                  <a:lnTo>
                    <a:pt x="21899" y="185754"/>
                  </a:lnTo>
                  <a:lnTo>
                    <a:pt x="23607" y="178383"/>
                  </a:lnTo>
                  <a:lnTo>
                    <a:pt x="25452" y="173640"/>
                  </a:lnTo>
                  <a:lnTo>
                    <a:pt x="56623" y="144868"/>
                  </a:lnTo>
                  <a:lnTo>
                    <a:pt x="78483" y="131717"/>
                  </a:lnTo>
                  <a:lnTo>
                    <a:pt x="107790" y="122211"/>
                  </a:lnTo>
                  <a:lnTo>
                    <a:pt x="114316" y="121308"/>
                  </a:lnTo>
                  <a:lnTo>
                    <a:pt x="129504" y="125598"/>
                  </a:lnTo>
                  <a:lnTo>
                    <a:pt x="144192" y="134119"/>
                  </a:lnTo>
                  <a:lnTo>
                    <a:pt x="173571" y="166375"/>
                  </a:lnTo>
                  <a:lnTo>
                    <a:pt x="184715" y="189238"/>
                  </a:lnTo>
                  <a:lnTo>
                    <a:pt x="188346" y="215682"/>
                  </a:lnTo>
                  <a:lnTo>
                    <a:pt x="184682" y="248653"/>
                  </a:lnTo>
                  <a:lnTo>
                    <a:pt x="168418" y="286236"/>
                  </a:lnTo>
                  <a:lnTo>
                    <a:pt x="151490" y="308834"/>
                  </a:lnTo>
                  <a:lnTo>
                    <a:pt x="137602" y="318587"/>
                  </a:lnTo>
                  <a:lnTo>
                    <a:pt x="106356" y="329074"/>
                  </a:lnTo>
                  <a:lnTo>
                    <a:pt x="77045" y="332411"/>
                  </a:lnTo>
                  <a:lnTo>
                    <a:pt x="2352" y="3159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67888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4E5242DA5C9438DEC051B6DB21765" ma:contentTypeVersion="10" ma:contentTypeDescription="Create a new document." ma:contentTypeScope="" ma:versionID="e242aeddcd6e243b7d49ea9d3c3fdc14">
  <xsd:schema xmlns:xsd="http://www.w3.org/2001/XMLSchema" xmlns:xs="http://www.w3.org/2001/XMLSchema" xmlns:p="http://schemas.microsoft.com/office/2006/metadata/properties" xmlns:ns2="9d4dab2c-0755-4c83-9189-ad86dcee0e57" xmlns:ns3="a6e8fc6b-b3fb-494a-80f7-565c9d93ce21" targetNamespace="http://schemas.microsoft.com/office/2006/metadata/properties" ma:root="true" ma:fieldsID="cd5b104abd5a12db13fb25d1bea97272" ns2:_="" ns3:_="">
    <xsd:import namespace="9d4dab2c-0755-4c83-9189-ad86dcee0e57"/>
    <xsd:import namespace="a6e8fc6b-b3fb-494a-80f7-565c9d93ce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dab2c-0755-4c83-9189-ad86dcee0e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8fc6b-b3fb-494a-80f7-565c9d93ce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270A1F-1BF2-4F81-8FAB-549825D4D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4dab2c-0755-4c83-9189-ad86dcee0e57"/>
    <ds:schemaRef ds:uri="a6e8fc6b-b3fb-494a-80f7-565c9d93ce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52A0FA-5639-4D0C-BEE2-BEAE08E5A276}">
  <ds:schemaRefs>
    <ds:schemaRef ds:uri="http://purl.org/dc/dcmitype/"/>
    <ds:schemaRef ds:uri="http://schemas.microsoft.com/office/2006/documentManagement/types"/>
    <ds:schemaRef ds:uri="a6e8fc6b-b3fb-494a-80f7-565c9d93ce21"/>
    <ds:schemaRef ds:uri="9d4dab2c-0755-4c83-9189-ad86dcee0e57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451E3A-1735-4D4D-BAC6-8351487F10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3417</TotalTime>
  <Words>74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Bluebird, Bluebird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Bluebird, Bluebird</dc:title>
  <dc:creator>RAYNOR, ANDREA</dc:creator>
  <cp:lastModifiedBy>SIMON, LISA M</cp:lastModifiedBy>
  <cp:revision>3</cp:revision>
  <dcterms:created xsi:type="dcterms:W3CDTF">2019-01-02T13:42:56Z</dcterms:created>
  <dcterms:modified xsi:type="dcterms:W3CDTF">2020-01-29T20:54:08Z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0x010100B2A4E5242DA5C9438DEC051B6DB21765</vt:lpwstr>
  </property>
</Properties>
</file>