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Janda Closer To Free" panose="020B0604020202020204" charset="0"/>
      <p:regular r:id="rId18"/>
    </p:embeddedFont>
    <p:embeddedFont>
      <p:font typeface="MusicTeacher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BDFE8-3503-47AF-A4F4-B15A93774C69}" v="2" dt="2020-01-23T19:05:46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NOR, ANDREA" userId="d1a59fa1-6751-44fa-a880-339f35849543" providerId="ADAL" clId="{98CBDFE8-3503-47AF-A4F4-B15A93774C69}"/>
    <pc:docChg chg="undo custSel modSld">
      <pc:chgData name="RAYNOR, ANDREA" userId="d1a59fa1-6751-44fa-a880-339f35849543" providerId="ADAL" clId="{98CBDFE8-3503-47AF-A4F4-B15A93774C69}" dt="2020-01-23T19:45:00.688" v="6" actId="478"/>
      <pc:docMkLst>
        <pc:docMk/>
      </pc:docMkLst>
      <pc:sldChg chg="addSp delSp modSp">
        <pc:chgData name="RAYNOR, ANDREA" userId="d1a59fa1-6751-44fa-a880-339f35849543" providerId="ADAL" clId="{98CBDFE8-3503-47AF-A4F4-B15A93774C69}" dt="2020-01-23T19:05:51.460" v="5" actId="9405"/>
        <pc:sldMkLst>
          <pc:docMk/>
          <pc:sldMk cId="2800291377" sldId="256"/>
        </pc:sldMkLst>
        <pc:grpChg chg="mod">
          <ac:chgData name="RAYNOR, ANDREA" userId="d1a59fa1-6751-44fa-a880-339f35849543" providerId="ADAL" clId="{98CBDFE8-3503-47AF-A4F4-B15A93774C69}" dt="2020-01-23T19:05:46.820" v="4"/>
          <ac:grpSpMkLst>
            <pc:docMk/>
            <pc:sldMk cId="2800291377" sldId="256"/>
            <ac:grpSpMk id="5" creationId="{050DF21E-0FC8-45A8-BC4E-83DB8E08C452}"/>
          </ac:grpSpMkLst>
        </pc:grpChg>
        <pc:inkChg chg="add del mod">
          <ac:chgData name="RAYNOR, ANDREA" userId="d1a59fa1-6751-44fa-a880-339f35849543" providerId="ADAL" clId="{98CBDFE8-3503-47AF-A4F4-B15A93774C69}" dt="2020-01-23T19:05:51.460" v="5" actId="9405"/>
          <ac:inkMkLst>
            <pc:docMk/>
            <pc:sldMk cId="2800291377" sldId="256"/>
            <ac:inkMk id="3" creationId="{18D4D4A4-8B3F-492F-9CE5-26160838CD6C}"/>
          </ac:inkMkLst>
        </pc:inkChg>
        <pc:inkChg chg="add del mod">
          <ac:chgData name="RAYNOR, ANDREA" userId="d1a59fa1-6751-44fa-a880-339f35849543" providerId="ADAL" clId="{98CBDFE8-3503-47AF-A4F4-B15A93774C69}" dt="2020-01-23T19:05:46.820" v="4"/>
          <ac:inkMkLst>
            <pc:docMk/>
            <pc:sldMk cId="2800291377" sldId="256"/>
            <ac:inkMk id="4" creationId="{A6D2F8B3-16B3-457B-A690-D766E44611F5}"/>
          </ac:inkMkLst>
        </pc:inkChg>
      </pc:sldChg>
      <pc:sldChg chg="delSp">
        <pc:chgData name="RAYNOR, ANDREA" userId="d1a59fa1-6751-44fa-a880-339f35849543" providerId="ADAL" clId="{98CBDFE8-3503-47AF-A4F4-B15A93774C69}" dt="2020-01-23T19:45:00.688" v="6" actId="478"/>
        <pc:sldMkLst>
          <pc:docMk/>
          <pc:sldMk cId="162938724" sldId="262"/>
        </pc:sldMkLst>
        <pc:spChg chg="del">
          <ac:chgData name="RAYNOR, ANDREA" userId="d1a59fa1-6751-44fa-a880-339f35849543" providerId="ADAL" clId="{98CBDFE8-3503-47AF-A4F4-B15A93774C69}" dt="2020-01-23T19:45:00.688" v="6" actId="478"/>
          <ac:spMkLst>
            <pc:docMk/>
            <pc:sldMk cId="162938724" sldId="262"/>
            <ac:spMk id="27" creationId="{33F6F2BD-232F-4ED1-B148-34BB91890B95}"/>
          </ac:spMkLst>
        </pc:spChg>
      </pc:sldChg>
    </pc:docChg>
  </pc:docChgLst>
  <pc:docChgLst>
    <pc:chgData name="RAYNOR, ANDREA" userId="d1a59fa1-6751-44fa-a880-339f35849543" providerId="ADAL" clId="{C2737460-FDC3-48A5-A7E4-39DFE3A1D784}"/>
    <pc:docChg chg="custSel modSld">
      <pc:chgData name="RAYNOR, ANDREA" userId="d1a59fa1-6751-44fa-a880-339f35849543" providerId="ADAL" clId="{C2737460-FDC3-48A5-A7E4-39DFE3A1D784}" dt="2019-05-08T18:27:19.508" v="510"/>
      <pc:docMkLst>
        <pc:docMk/>
      </pc:docMkLst>
      <pc:sldChg chg="addSp delSp modSp">
        <pc:chgData name="RAYNOR, ANDREA" userId="d1a59fa1-6751-44fa-a880-339f35849543" providerId="ADAL" clId="{C2737460-FDC3-48A5-A7E4-39DFE3A1D784}" dt="2019-05-08T18:27:19.508" v="510"/>
        <pc:sldMkLst>
          <pc:docMk/>
          <pc:sldMk cId="162938724" sldId="262"/>
        </pc:sldMkLst>
        <pc:spChg chg="add del mod">
          <ac:chgData name="RAYNOR, ANDREA" userId="d1a59fa1-6751-44fa-a880-339f35849543" providerId="ADAL" clId="{C2737460-FDC3-48A5-A7E4-39DFE3A1D784}" dt="2019-05-06T18:23:09.455" v="410"/>
          <ac:spMkLst>
            <pc:docMk/>
            <pc:sldMk cId="162938724" sldId="262"/>
            <ac:spMk id="2" creationId="{56BB6EE8-6FD7-49CE-9E97-74D18C86B4AE}"/>
          </ac:spMkLst>
        </pc:spChg>
        <pc:spChg chg="add del mod">
          <ac:chgData name="RAYNOR, ANDREA" userId="d1a59fa1-6751-44fa-a880-339f35849543" providerId="ADAL" clId="{C2737460-FDC3-48A5-A7E4-39DFE3A1D784}" dt="2019-05-08T17:53:30.808" v="458"/>
          <ac:spMkLst>
            <pc:docMk/>
            <pc:sldMk cId="162938724" sldId="262"/>
            <ac:spMk id="2" creationId="{879D59AE-186C-4ADA-BFA9-14A593D43A19}"/>
          </ac:spMkLst>
        </pc:spChg>
        <pc:spChg chg="add del mod topLvl">
          <ac:chgData name="RAYNOR, ANDREA" userId="d1a59fa1-6751-44fa-a880-339f35849543" providerId="ADAL" clId="{C2737460-FDC3-48A5-A7E4-39DFE3A1D784}" dt="2019-04-26T18:19:01.968" v="56"/>
          <ac:spMkLst>
            <pc:docMk/>
            <pc:sldMk cId="162938724" sldId="262"/>
            <ac:spMk id="2" creationId="{D8AC6DE1-DD19-49EE-ADEF-449982D122D8}"/>
          </ac:spMkLst>
        </pc:spChg>
        <pc:spChg chg="add del mod topLvl">
          <ac:chgData name="RAYNOR, ANDREA" userId="d1a59fa1-6751-44fa-a880-339f35849543" providerId="ADAL" clId="{C2737460-FDC3-48A5-A7E4-39DFE3A1D784}" dt="2019-04-26T18:19:01.971" v="58"/>
          <ac:spMkLst>
            <pc:docMk/>
            <pc:sldMk cId="162938724" sldId="262"/>
            <ac:spMk id="11" creationId="{5C5F0E82-5E5F-400B-846B-4373AEFF9826}"/>
          </ac:spMkLst>
        </pc:spChg>
        <pc:spChg chg="add del mod">
          <ac:chgData name="RAYNOR, ANDREA" userId="d1a59fa1-6751-44fa-a880-339f35849543" providerId="ADAL" clId="{C2737460-FDC3-48A5-A7E4-39DFE3A1D784}" dt="2019-05-06T18:25:31.991" v="416"/>
          <ac:spMkLst>
            <pc:docMk/>
            <pc:sldMk cId="162938724" sldId="262"/>
            <ac:spMk id="11" creationId="{7C46F0A7-F5AC-4DD4-ADD1-1237E286DCC1}"/>
          </ac:spMkLst>
        </pc:spChg>
        <pc:spChg chg="add del mod">
          <ac:chgData name="RAYNOR, ANDREA" userId="d1a59fa1-6751-44fa-a880-339f35849543" providerId="ADAL" clId="{C2737460-FDC3-48A5-A7E4-39DFE3A1D784}" dt="2019-05-08T17:58:43.445" v="464"/>
          <ac:spMkLst>
            <pc:docMk/>
            <pc:sldMk cId="162938724" sldId="262"/>
            <ac:spMk id="11" creationId="{A94F0346-797F-4AD2-A40F-1EC5A655A691}"/>
          </ac:spMkLst>
        </pc:spChg>
        <pc:spChg chg="add del mod">
          <ac:chgData name="RAYNOR, ANDREA" userId="d1a59fa1-6751-44fa-a880-339f35849543" providerId="ADAL" clId="{C2737460-FDC3-48A5-A7E4-39DFE3A1D784}" dt="2019-05-06T18:27:23.467" v="422"/>
          <ac:spMkLst>
            <pc:docMk/>
            <pc:sldMk cId="162938724" sldId="262"/>
            <ac:spMk id="12" creationId="{3FD3F71A-8339-4453-B4B5-2F4C278649F9}"/>
          </ac:spMkLst>
        </pc:spChg>
        <pc:spChg chg="add del mod">
          <ac:chgData name="RAYNOR, ANDREA" userId="d1a59fa1-6751-44fa-a880-339f35849543" providerId="ADAL" clId="{C2737460-FDC3-48A5-A7E4-39DFE3A1D784}" dt="2019-05-08T18:01:41.025" v="470"/>
          <ac:spMkLst>
            <pc:docMk/>
            <pc:sldMk cId="162938724" sldId="262"/>
            <ac:spMk id="12" creationId="{8AF63BFE-01B3-40D1-A928-CC04F49482C1}"/>
          </ac:spMkLst>
        </pc:spChg>
        <pc:spChg chg="add del mod topLvl">
          <ac:chgData name="RAYNOR, ANDREA" userId="d1a59fa1-6751-44fa-a880-339f35849543" providerId="ADAL" clId="{C2737460-FDC3-48A5-A7E4-39DFE3A1D784}" dt="2019-04-26T18:19:01.976" v="60"/>
          <ac:spMkLst>
            <pc:docMk/>
            <pc:sldMk cId="162938724" sldId="262"/>
            <ac:spMk id="12" creationId="{EA160A4C-5E00-4A00-85DD-10C8BD37C6A5}"/>
          </ac:spMkLst>
        </pc:spChg>
        <pc:spChg chg="add del mod topLvl">
          <ac:chgData name="RAYNOR, ANDREA" userId="d1a59fa1-6751-44fa-a880-339f35849543" providerId="ADAL" clId="{C2737460-FDC3-48A5-A7E4-39DFE3A1D784}" dt="2019-04-26T18:19:01.979" v="62"/>
          <ac:spMkLst>
            <pc:docMk/>
            <pc:sldMk cId="162938724" sldId="262"/>
            <ac:spMk id="20" creationId="{5F436C0D-2D11-4F8A-828E-E8833EB61393}"/>
          </ac:spMkLst>
        </pc:spChg>
        <pc:spChg chg="add del mod">
          <ac:chgData name="RAYNOR, ANDREA" userId="d1a59fa1-6751-44fa-a880-339f35849543" providerId="ADAL" clId="{C2737460-FDC3-48A5-A7E4-39DFE3A1D784}" dt="2019-05-08T18:06:05.821" v="476"/>
          <ac:spMkLst>
            <pc:docMk/>
            <pc:sldMk cId="162938724" sldId="262"/>
            <ac:spMk id="20" creationId="{61F76DBC-1A43-4359-B01B-F2F5674B7A31}"/>
          </ac:spMkLst>
        </pc:spChg>
        <pc:spChg chg="add del mod">
          <ac:chgData name="RAYNOR, ANDREA" userId="d1a59fa1-6751-44fa-a880-339f35849543" providerId="ADAL" clId="{C2737460-FDC3-48A5-A7E4-39DFE3A1D784}" dt="2019-05-06T18:31:14.741" v="428"/>
          <ac:spMkLst>
            <pc:docMk/>
            <pc:sldMk cId="162938724" sldId="262"/>
            <ac:spMk id="20" creationId="{9FAA8004-EEBF-44C7-B117-575B1D0FA95A}"/>
          </ac:spMkLst>
        </pc:spChg>
        <pc:spChg chg="add del mod topLvl">
          <ac:chgData name="RAYNOR, ANDREA" userId="d1a59fa1-6751-44fa-a880-339f35849543" providerId="ADAL" clId="{C2737460-FDC3-48A5-A7E4-39DFE3A1D784}" dt="2019-04-26T18:19:01.983" v="64"/>
          <ac:spMkLst>
            <pc:docMk/>
            <pc:sldMk cId="162938724" sldId="262"/>
            <ac:spMk id="21" creationId="{1A029757-BA6D-40A3-983F-3D31633A8DB0}"/>
          </ac:spMkLst>
        </pc:spChg>
        <pc:spChg chg="add del mod">
          <ac:chgData name="RAYNOR, ANDREA" userId="d1a59fa1-6751-44fa-a880-339f35849543" providerId="ADAL" clId="{C2737460-FDC3-48A5-A7E4-39DFE3A1D784}" dt="2019-05-06T18:34:31.229" v="434"/>
          <ac:spMkLst>
            <pc:docMk/>
            <pc:sldMk cId="162938724" sldId="262"/>
            <ac:spMk id="21" creationId="{45262F70-07C9-48E5-9961-2D08D66A53F2}"/>
          </ac:spMkLst>
        </pc:spChg>
        <pc:spChg chg="add del mod">
          <ac:chgData name="RAYNOR, ANDREA" userId="d1a59fa1-6751-44fa-a880-339f35849543" providerId="ADAL" clId="{C2737460-FDC3-48A5-A7E4-39DFE3A1D784}" dt="2019-05-08T18:08:19.740" v="482"/>
          <ac:spMkLst>
            <pc:docMk/>
            <pc:sldMk cId="162938724" sldId="262"/>
            <ac:spMk id="21" creationId="{8A5ABFF4-6DC0-4453-9E7E-B6B9828E7DD8}"/>
          </ac:spMkLst>
        </pc:spChg>
        <pc:spChg chg="add del mod">
          <ac:chgData name="RAYNOR, ANDREA" userId="d1a59fa1-6751-44fa-a880-339f35849543" providerId="ADAL" clId="{C2737460-FDC3-48A5-A7E4-39DFE3A1D784}" dt="2019-05-06T18:36:40.311" v="440"/>
          <ac:spMkLst>
            <pc:docMk/>
            <pc:sldMk cId="162938724" sldId="262"/>
            <ac:spMk id="22" creationId="{A3D39F20-137C-402D-94F8-084AC4DE369C}"/>
          </ac:spMkLst>
        </pc:spChg>
        <pc:spChg chg="add del mod">
          <ac:chgData name="RAYNOR, ANDREA" userId="d1a59fa1-6751-44fa-a880-339f35849543" providerId="ADAL" clId="{C2737460-FDC3-48A5-A7E4-39DFE3A1D784}" dt="2019-05-08T18:12:03.212" v="488"/>
          <ac:spMkLst>
            <pc:docMk/>
            <pc:sldMk cId="162938724" sldId="262"/>
            <ac:spMk id="22" creationId="{A5F4B9D1-56E8-41EF-B7FF-64DBAE806A12}"/>
          </ac:spMkLst>
        </pc:spChg>
        <pc:spChg chg="add del mod topLvl">
          <ac:chgData name="RAYNOR, ANDREA" userId="d1a59fa1-6751-44fa-a880-339f35849543" providerId="ADAL" clId="{C2737460-FDC3-48A5-A7E4-39DFE3A1D784}" dt="2019-04-26T18:19:01.987" v="66"/>
          <ac:spMkLst>
            <pc:docMk/>
            <pc:sldMk cId="162938724" sldId="262"/>
            <ac:spMk id="22" creationId="{B1A78EB8-784A-45A1-9A4B-B4189E7F4F37}"/>
          </ac:spMkLst>
        </pc:spChg>
        <pc:spChg chg="add del mod topLvl">
          <ac:chgData name="RAYNOR, ANDREA" userId="d1a59fa1-6751-44fa-a880-339f35849543" providerId="ADAL" clId="{C2737460-FDC3-48A5-A7E4-39DFE3A1D784}" dt="2019-04-26T18:19:01.991" v="68"/>
          <ac:spMkLst>
            <pc:docMk/>
            <pc:sldMk cId="162938724" sldId="262"/>
            <ac:spMk id="23" creationId="{A889B14F-E316-4CF4-BC22-93A1DF13D264}"/>
          </ac:spMkLst>
        </pc:spChg>
        <pc:spChg chg="add del mod">
          <ac:chgData name="RAYNOR, ANDREA" userId="d1a59fa1-6751-44fa-a880-339f35849543" providerId="ADAL" clId="{C2737460-FDC3-48A5-A7E4-39DFE3A1D784}" dt="2019-05-06T18:38:23.973" v="446"/>
          <ac:spMkLst>
            <pc:docMk/>
            <pc:sldMk cId="162938724" sldId="262"/>
            <ac:spMk id="23" creationId="{B88ABCDF-CE7D-44EC-B1D6-3D46AF6B5E5C}"/>
          </ac:spMkLst>
        </pc:spChg>
        <pc:spChg chg="add del mod">
          <ac:chgData name="RAYNOR, ANDREA" userId="d1a59fa1-6751-44fa-a880-339f35849543" providerId="ADAL" clId="{C2737460-FDC3-48A5-A7E4-39DFE3A1D784}" dt="2019-05-08T18:15:01.836" v="494"/>
          <ac:spMkLst>
            <pc:docMk/>
            <pc:sldMk cId="162938724" sldId="262"/>
            <ac:spMk id="23" creationId="{CF766963-2027-4C93-AACC-1AB0F16B4E60}"/>
          </ac:spMkLst>
        </pc:spChg>
        <pc:spChg chg="add del mod topLvl">
          <ac:chgData name="RAYNOR, ANDREA" userId="d1a59fa1-6751-44fa-a880-339f35849543" providerId="ADAL" clId="{C2737460-FDC3-48A5-A7E4-39DFE3A1D784}" dt="2019-04-26T18:19:01.996" v="70"/>
          <ac:spMkLst>
            <pc:docMk/>
            <pc:sldMk cId="162938724" sldId="262"/>
            <ac:spMk id="24" creationId="{DF339503-4366-4C31-AE5A-12099507A657}"/>
          </ac:spMkLst>
        </pc:spChg>
        <pc:spChg chg="add del mod">
          <ac:chgData name="RAYNOR, ANDREA" userId="d1a59fa1-6751-44fa-a880-339f35849543" providerId="ADAL" clId="{C2737460-FDC3-48A5-A7E4-39DFE3A1D784}" dt="2019-05-08T17:49:54.111" v="452"/>
          <ac:spMkLst>
            <pc:docMk/>
            <pc:sldMk cId="162938724" sldId="262"/>
            <ac:spMk id="24" creationId="{FFB146A5-1C7D-42D4-B6CC-40168EDCC017}"/>
          </ac:spMkLst>
        </pc:spChg>
        <pc:spChg chg="add del mod topLvl">
          <ac:chgData name="RAYNOR, ANDREA" userId="d1a59fa1-6751-44fa-a880-339f35849543" providerId="ADAL" clId="{C2737460-FDC3-48A5-A7E4-39DFE3A1D784}" dt="2019-04-26T18:19:01.999" v="72"/>
          <ac:spMkLst>
            <pc:docMk/>
            <pc:sldMk cId="162938724" sldId="262"/>
            <ac:spMk id="25" creationId="{98260228-2334-4877-983D-F7FAACB9247B}"/>
          </ac:spMkLst>
        </pc:spChg>
        <pc:spChg chg="add del mod">
          <ac:chgData name="RAYNOR, ANDREA" userId="d1a59fa1-6751-44fa-a880-339f35849543" providerId="ADAL" clId="{C2737460-FDC3-48A5-A7E4-39DFE3A1D784}" dt="2019-05-08T18:17:43.555" v="500"/>
          <ac:spMkLst>
            <pc:docMk/>
            <pc:sldMk cId="162938724" sldId="262"/>
            <ac:spMk id="25" creationId="{C8E4B336-BA28-4D69-8D3D-34FEB3FDD23E}"/>
          </ac:spMkLst>
        </pc:spChg>
        <pc:spChg chg="add del mod">
          <ac:chgData name="RAYNOR, ANDREA" userId="d1a59fa1-6751-44fa-a880-339f35849543" providerId="ADAL" clId="{C2737460-FDC3-48A5-A7E4-39DFE3A1D784}" dt="2019-05-08T18:19:49.200" v="506"/>
          <ac:spMkLst>
            <pc:docMk/>
            <pc:sldMk cId="162938724" sldId="262"/>
            <ac:spMk id="26" creationId="{5B740C8E-CD2D-4714-A349-313B822619A2}"/>
          </ac:spMkLst>
        </pc:spChg>
        <pc:spChg chg="add del mod topLvl">
          <ac:chgData name="RAYNOR, ANDREA" userId="d1a59fa1-6751-44fa-a880-339f35849543" providerId="ADAL" clId="{C2737460-FDC3-48A5-A7E4-39DFE3A1D784}" dt="2019-04-26T18:19:02.001" v="74"/>
          <ac:spMkLst>
            <pc:docMk/>
            <pc:sldMk cId="162938724" sldId="262"/>
            <ac:spMk id="26" creationId="{E249421E-64B5-41A6-A60C-0D0C0E26F787}"/>
          </ac:spMkLst>
        </pc:spChg>
        <pc:spChg chg="add del mod topLvl">
          <ac:chgData name="RAYNOR, ANDREA" userId="d1a59fa1-6751-44fa-a880-339f35849543" providerId="ADAL" clId="{C2737460-FDC3-48A5-A7E4-39DFE3A1D784}" dt="2019-04-26T18:19:02.004" v="76"/>
          <ac:spMkLst>
            <pc:docMk/>
            <pc:sldMk cId="162938724" sldId="262"/>
            <ac:spMk id="27" creationId="{21A3C7E1-AF21-4B19-A749-DC8F15ED99E1}"/>
          </ac:spMkLst>
        </pc:spChg>
        <pc:spChg chg="add mod">
          <ac:chgData name="RAYNOR, ANDREA" userId="d1a59fa1-6751-44fa-a880-339f35849543" providerId="ADAL" clId="{C2737460-FDC3-48A5-A7E4-39DFE3A1D784}" dt="2019-05-08T18:27:19.508" v="510"/>
          <ac:spMkLst>
            <pc:docMk/>
            <pc:sldMk cId="162938724" sldId="262"/>
            <ac:spMk id="27" creationId="{33F6F2BD-232F-4ED1-B148-34BB91890B95}"/>
          </ac:spMkLst>
        </pc:spChg>
        <pc:spChg chg="add del mod topLvl">
          <ac:chgData name="RAYNOR, ANDREA" userId="d1a59fa1-6751-44fa-a880-339f35849543" providerId="ADAL" clId="{C2737460-FDC3-48A5-A7E4-39DFE3A1D784}" dt="2019-04-26T18:19:02.007" v="78"/>
          <ac:spMkLst>
            <pc:docMk/>
            <pc:sldMk cId="162938724" sldId="262"/>
            <ac:spMk id="28" creationId="{37553040-A5CF-4C37-975F-D710343CA7C0}"/>
          </ac:spMkLst>
        </pc:spChg>
        <pc:spChg chg="add del mod topLvl">
          <ac:chgData name="RAYNOR, ANDREA" userId="d1a59fa1-6751-44fa-a880-339f35849543" providerId="ADAL" clId="{C2737460-FDC3-48A5-A7E4-39DFE3A1D784}" dt="2019-04-26T18:19:02.011" v="80"/>
          <ac:spMkLst>
            <pc:docMk/>
            <pc:sldMk cId="162938724" sldId="262"/>
            <ac:spMk id="29" creationId="{E2AC0793-4EF6-4F18-9835-293118EB9AB5}"/>
          </ac:spMkLst>
        </pc:spChg>
        <pc:spChg chg="add del mod topLvl">
          <ac:chgData name="RAYNOR, ANDREA" userId="d1a59fa1-6751-44fa-a880-339f35849543" providerId="ADAL" clId="{C2737460-FDC3-48A5-A7E4-39DFE3A1D784}" dt="2019-04-26T18:22:16.429" v="137"/>
          <ac:spMkLst>
            <pc:docMk/>
            <pc:sldMk cId="162938724" sldId="262"/>
            <ac:spMk id="31" creationId="{F186B475-A6B7-4EA1-BA48-7D5392C4B389}"/>
          </ac:spMkLst>
        </pc:spChg>
        <pc:spChg chg="add del mod topLvl">
          <ac:chgData name="RAYNOR, ANDREA" userId="d1a59fa1-6751-44fa-a880-339f35849543" providerId="ADAL" clId="{C2737460-FDC3-48A5-A7E4-39DFE3A1D784}" dt="2019-04-26T18:22:16.433" v="139"/>
          <ac:spMkLst>
            <pc:docMk/>
            <pc:sldMk cId="162938724" sldId="262"/>
            <ac:spMk id="32" creationId="{A3C7457A-3CDD-43E3-A8BB-6723DA003232}"/>
          </ac:spMkLst>
        </pc:spChg>
        <pc:spChg chg="add del mod topLvl">
          <ac:chgData name="RAYNOR, ANDREA" userId="d1a59fa1-6751-44fa-a880-339f35849543" providerId="ADAL" clId="{C2737460-FDC3-48A5-A7E4-39DFE3A1D784}" dt="2019-04-26T18:22:16.436" v="141"/>
          <ac:spMkLst>
            <pc:docMk/>
            <pc:sldMk cId="162938724" sldId="262"/>
            <ac:spMk id="33" creationId="{577A1F94-E071-4879-AE97-284F2D7F45AA}"/>
          </ac:spMkLst>
        </pc:spChg>
        <pc:spChg chg="add del mod topLvl">
          <ac:chgData name="RAYNOR, ANDREA" userId="d1a59fa1-6751-44fa-a880-339f35849543" providerId="ADAL" clId="{C2737460-FDC3-48A5-A7E4-39DFE3A1D784}" dt="2019-04-26T18:22:16.439" v="143"/>
          <ac:spMkLst>
            <pc:docMk/>
            <pc:sldMk cId="162938724" sldId="262"/>
            <ac:spMk id="34" creationId="{27943428-5697-4084-8CDF-497B56EBB450}"/>
          </ac:spMkLst>
        </pc:spChg>
        <pc:spChg chg="add del mod topLvl">
          <ac:chgData name="RAYNOR, ANDREA" userId="d1a59fa1-6751-44fa-a880-339f35849543" providerId="ADAL" clId="{C2737460-FDC3-48A5-A7E4-39DFE3A1D784}" dt="2019-04-26T18:22:16.441" v="145"/>
          <ac:spMkLst>
            <pc:docMk/>
            <pc:sldMk cId="162938724" sldId="262"/>
            <ac:spMk id="35" creationId="{ED063387-828F-4B3F-A111-5ACAB696587C}"/>
          </ac:spMkLst>
        </pc:spChg>
        <pc:spChg chg="add del mod topLvl">
          <ac:chgData name="RAYNOR, ANDREA" userId="d1a59fa1-6751-44fa-a880-339f35849543" providerId="ADAL" clId="{C2737460-FDC3-48A5-A7E4-39DFE3A1D784}" dt="2019-04-26T18:22:16.444" v="147"/>
          <ac:spMkLst>
            <pc:docMk/>
            <pc:sldMk cId="162938724" sldId="262"/>
            <ac:spMk id="36" creationId="{0E3AA1F6-4DFB-494A-AEC4-477B9E1E6C14}"/>
          </ac:spMkLst>
        </pc:spChg>
        <pc:spChg chg="add del mod topLvl">
          <ac:chgData name="RAYNOR, ANDREA" userId="d1a59fa1-6751-44fa-a880-339f35849543" providerId="ADAL" clId="{C2737460-FDC3-48A5-A7E4-39DFE3A1D784}" dt="2019-04-26T18:22:16.447" v="149"/>
          <ac:spMkLst>
            <pc:docMk/>
            <pc:sldMk cId="162938724" sldId="262"/>
            <ac:spMk id="37" creationId="{DC1DD382-06F9-419E-8A43-80713A1CF35A}"/>
          </ac:spMkLst>
        </pc:spChg>
        <pc:spChg chg="add del mod topLvl">
          <ac:chgData name="RAYNOR, ANDREA" userId="d1a59fa1-6751-44fa-a880-339f35849543" providerId="ADAL" clId="{C2737460-FDC3-48A5-A7E4-39DFE3A1D784}" dt="2019-04-26T18:22:16.450" v="151"/>
          <ac:spMkLst>
            <pc:docMk/>
            <pc:sldMk cId="162938724" sldId="262"/>
            <ac:spMk id="38" creationId="{5E928CCF-232D-4912-BDC0-5CE3D9AF5E74}"/>
          </ac:spMkLst>
        </pc:spChg>
        <pc:spChg chg="add del mod topLvl">
          <ac:chgData name="RAYNOR, ANDREA" userId="d1a59fa1-6751-44fa-a880-339f35849543" providerId="ADAL" clId="{C2737460-FDC3-48A5-A7E4-39DFE3A1D784}" dt="2019-04-26T18:22:16.454" v="153"/>
          <ac:spMkLst>
            <pc:docMk/>
            <pc:sldMk cId="162938724" sldId="262"/>
            <ac:spMk id="39" creationId="{994E7318-9DBF-422E-8ED3-1C4A2DC61B5A}"/>
          </ac:spMkLst>
        </pc:spChg>
        <pc:spChg chg="add del mod topLvl">
          <ac:chgData name="RAYNOR, ANDREA" userId="d1a59fa1-6751-44fa-a880-339f35849543" providerId="ADAL" clId="{C2737460-FDC3-48A5-A7E4-39DFE3A1D784}" dt="2019-04-26T18:22:16.456" v="155"/>
          <ac:spMkLst>
            <pc:docMk/>
            <pc:sldMk cId="162938724" sldId="262"/>
            <ac:spMk id="40" creationId="{DBF4FEA9-3245-4C24-9E01-BADF67C5DD4B}"/>
          </ac:spMkLst>
        </pc:spChg>
        <pc:spChg chg="add del mod topLvl">
          <ac:chgData name="RAYNOR, ANDREA" userId="d1a59fa1-6751-44fa-a880-339f35849543" providerId="ADAL" clId="{C2737460-FDC3-48A5-A7E4-39DFE3A1D784}" dt="2019-04-26T18:22:16.459" v="157"/>
          <ac:spMkLst>
            <pc:docMk/>
            <pc:sldMk cId="162938724" sldId="262"/>
            <ac:spMk id="41" creationId="{6D17C84A-EF0D-4465-BBC6-D3CD2774DF3B}"/>
          </ac:spMkLst>
        </pc:spChg>
        <pc:spChg chg="add del mod topLvl">
          <ac:chgData name="RAYNOR, ANDREA" userId="d1a59fa1-6751-44fa-a880-339f35849543" providerId="ADAL" clId="{C2737460-FDC3-48A5-A7E4-39DFE3A1D784}" dt="2019-04-26T18:22:16.462" v="159"/>
          <ac:spMkLst>
            <pc:docMk/>
            <pc:sldMk cId="162938724" sldId="262"/>
            <ac:spMk id="42" creationId="{622284C9-6E64-4E00-99F9-D81D90A7AB32}"/>
          </ac:spMkLst>
        </pc:spChg>
        <pc:spChg chg="add del mod topLvl">
          <ac:chgData name="RAYNOR, ANDREA" userId="d1a59fa1-6751-44fa-a880-339f35849543" providerId="ADAL" clId="{C2737460-FDC3-48A5-A7E4-39DFE3A1D784}" dt="2019-04-26T18:22:16.470" v="161"/>
          <ac:spMkLst>
            <pc:docMk/>
            <pc:sldMk cId="162938724" sldId="262"/>
            <ac:spMk id="43" creationId="{45090961-E655-4E17-9308-63874C05CDD7}"/>
          </ac:spMkLst>
        </pc:spChg>
        <pc:spChg chg="add del mod topLvl">
          <ac:chgData name="RAYNOR, ANDREA" userId="d1a59fa1-6751-44fa-a880-339f35849543" providerId="ADAL" clId="{C2737460-FDC3-48A5-A7E4-39DFE3A1D784}" dt="2019-04-26T18:24:42.441" v="218"/>
          <ac:spMkLst>
            <pc:docMk/>
            <pc:sldMk cId="162938724" sldId="262"/>
            <ac:spMk id="45" creationId="{5B6B2BED-9EAB-47C0-9219-58236CD693FB}"/>
          </ac:spMkLst>
        </pc:spChg>
        <pc:spChg chg="add del mod topLvl">
          <ac:chgData name="RAYNOR, ANDREA" userId="d1a59fa1-6751-44fa-a880-339f35849543" providerId="ADAL" clId="{C2737460-FDC3-48A5-A7E4-39DFE3A1D784}" dt="2019-04-26T18:24:42.445" v="220"/>
          <ac:spMkLst>
            <pc:docMk/>
            <pc:sldMk cId="162938724" sldId="262"/>
            <ac:spMk id="46" creationId="{8ACA5A02-70B8-4304-A42C-96D8D7E80D59}"/>
          </ac:spMkLst>
        </pc:spChg>
        <pc:spChg chg="add del mod topLvl">
          <ac:chgData name="RAYNOR, ANDREA" userId="d1a59fa1-6751-44fa-a880-339f35849543" providerId="ADAL" clId="{C2737460-FDC3-48A5-A7E4-39DFE3A1D784}" dt="2019-04-26T18:24:42.448" v="222"/>
          <ac:spMkLst>
            <pc:docMk/>
            <pc:sldMk cId="162938724" sldId="262"/>
            <ac:spMk id="47" creationId="{285E7787-CC35-4EBC-A70B-C351E3559069}"/>
          </ac:spMkLst>
        </pc:spChg>
        <pc:spChg chg="add del mod topLvl">
          <ac:chgData name="RAYNOR, ANDREA" userId="d1a59fa1-6751-44fa-a880-339f35849543" providerId="ADAL" clId="{C2737460-FDC3-48A5-A7E4-39DFE3A1D784}" dt="2019-04-26T18:24:42.451" v="224"/>
          <ac:spMkLst>
            <pc:docMk/>
            <pc:sldMk cId="162938724" sldId="262"/>
            <ac:spMk id="48" creationId="{30D500DE-2B14-43E3-A795-CC288BCE5646}"/>
          </ac:spMkLst>
        </pc:spChg>
        <pc:spChg chg="add del mod topLvl">
          <ac:chgData name="RAYNOR, ANDREA" userId="d1a59fa1-6751-44fa-a880-339f35849543" providerId="ADAL" clId="{C2737460-FDC3-48A5-A7E4-39DFE3A1D784}" dt="2019-04-26T18:24:42.453" v="226"/>
          <ac:spMkLst>
            <pc:docMk/>
            <pc:sldMk cId="162938724" sldId="262"/>
            <ac:spMk id="49" creationId="{24066B7F-A3D2-4EB2-97FB-ECF105B5C365}"/>
          </ac:spMkLst>
        </pc:spChg>
        <pc:spChg chg="add del mod topLvl">
          <ac:chgData name="RAYNOR, ANDREA" userId="d1a59fa1-6751-44fa-a880-339f35849543" providerId="ADAL" clId="{C2737460-FDC3-48A5-A7E4-39DFE3A1D784}" dt="2019-04-26T18:24:42.456" v="228"/>
          <ac:spMkLst>
            <pc:docMk/>
            <pc:sldMk cId="162938724" sldId="262"/>
            <ac:spMk id="50" creationId="{0DADC280-8738-4A4D-B314-185A54C1A4A0}"/>
          </ac:spMkLst>
        </pc:spChg>
        <pc:spChg chg="add del mod topLvl">
          <ac:chgData name="RAYNOR, ANDREA" userId="d1a59fa1-6751-44fa-a880-339f35849543" providerId="ADAL" clId="{C2737460-FDC3-48A5-A7E4-39DFE3A1D784}" dt="2019-04-26T18:24:42.459" v="230"/>
          <ac:spMkLst>
            <pc:docMk/>
            <pc:sldMk cId="162938724" sldId="262"/>
            <ac:spMk id="51" creationId="{29E213C9-8034-4E3C-806C-34CBFC474F6F}"/>
          </ac:spMkLst>
        </pc:spChg>
        <pc:spChg chg="add del mod topLvl">
          <ac:chgData name="RAYNOR, ANDREA" userId="d1a59fa1-6751-44fa-a880-339f35849543" providerId="ADAL" clId="{C2737460-FDC3-48A5-A7E4-39DFE3A1D784}" dt="2019-04-26T18:24:42.462" v="232"/>
          <ac:spMkLst>
            <pc:docMk/>
            <pc:sldMk cId="162938724" sldId="262"/>
            <ac:spMk id="52" creationId="{66B0E292-AF02-4FAC-BF21-A8710449E499}"/>
          </ac:spMkLst>
        </pc:spChg>
        <pc:spChg chg="add del mod topLvl">
          <ac:chgData name="RAYNOR, ANDREA" userId="d1a59fa1-6751-44fa-a880-339f35849543" providerId="ADAL" clId="{C2737460-FDC3-48A5-A7E4-39DFE3A1D784}" dt="2019-04-26T18:24:42.467" v="234"/>
          <ac:spMkLst>
            <pc:docMk/>
            <pc:sldMk cId="162938724" sldId="262"/>
            <ac:spMk id="53" creationId="{2C9CFD83-EA56-487B-8FA8-B3D2CFFDAA42}"/>
          </ac:spMkLst>
        </pc:spChg>
        <pc:spChg chg="add del mod topLvl">
          <ac:chgData name="RAYNOR, ANDREA" userId="d1a59fa1-6751-44fa-a880-339f35849543" providerId="ADAL" clId="{C2737460-FDC3-48A5-A7E4-39DFE3A1D784}" dt="2019-04-26T18:24:42.484" v="236"/>
          <ac:spMkLst>
            <pc:docMk/>
            <pc:sldMk cId="162938724" sldId="262"/>
            <ac:spMk id="54" creationId="{98FDE309-C6F1-4E6C-966C-8F6DFA15086B}"/>
          </ac:spMkLst>
        </pc:spChg>
        <pc:spChg chg="add del mod topLvl">
          <ac:chgData name="RAYNOR, ANDREA" userId="d1a59fa1-6751-44fa-a880-339f35849543" providerId="ADAL" clId="{C2737460-FDC3-48A5-A7E4-39DFE3A1D784}" dt="2019-04-26T18:24:42.487" v="238"/>
          <ac:spMkLst>
            <pc:docMk/>
            <pc:sldMk cId="162938724" sldId="262"/>
            <ac:spMk id="55" creationId="{59DE7040-7D49-42D1-8F29-406F7AC9A9CA}"/>
          </ac:spMkLst>
        </pc:spChg>
        <pc:spChg chg="add del mod topLvl">
          <ac:chgData name="RAYNOR, ANDREA" userId="d1a59fa1-6751-44fa-a880-339f35849543" providerId="ADAL" clId="{C2737460-FDC3-48A5-A7E4-39DFE3A1D784}" dt="2019-04-26T18:24:42.489" v="240"/>
          <ac:spMkLst>
            <pc:docMk/>
            <pc:sldMk cId="162938724" sldId="262"/>
            <ac:spMk id="56" creationId="{9C2D7ED8-1181-467E-9C42-8A2C0DF4A876}"/>
          </ac:spMkLst>
        </pc:spChg>
        <pc:spChg chg="add del mod topLvl">
          <ac:chgData name="RAYNOR, ANDREA" userId="d1a59fa1-6751-44fa-a880-339f35849543" providerId="ADAL" clId="{C2737460-FDC3-48A5-A7E4-39DFE3A1D784}" dt="2019-04-26T18:24:42.494" v="242"/>
          <ac:spMkLst>
            <pc:docMk/>
            <pc:sldMk cId="162938724" sldId="262"/>
            <ac:spMk id="57" creationId="{416EB325-EB17-4DAD-A489-788019D0E064}"/>
          </ac:spMkLst>
        </pc:spChg>
        <pc:spChg chg="add del mod topLvl">
          <ac:chgData name="RAYNOR, ANDREA" userId="d1a59fa1-6751-44fa-a880-339f35849543" providerId="ADAL" clId="{C2737460-FDC3-48A5-A7E4-39DFE3A1D784}" dt="2019-04-29T13:25:45.466" v="299"/>
          <ac:spMkLst>
            <pc:docMk/>
            <pc:sldMk cId="162938724" sldId="262"/>
            <ac:spMk id="59" creationId="{CFE3AE3F-03E0-4FFF-B84F-6A671E794FA3}"/>
          </ac:spMkLst>
        </pc:spChg>
        <pc:spChg chg="add del mod topLvl">
          <ac:chgData name="RAYNOR, ANDREA" userId="d1a59fa1-6751-44fa-a880-339f35849543" providerId="ADAL" clId="{C2737460-FDC3-48A5-A7E4-39DFE3A1D784}" dt="2019-04-29T13:25:45.470" v="301"/>
          <ac:spMkLst>
            <pc:docMk/>
            <pc:sldMk cId="162938724" sldId="262"/>
            <ac:spMk id="60" creationId="{F7019E7E-D450-4411-92AD-A66BBFE021EF}"/>
          </ac:spMkLst>
        </pc:spChg>
        <pc:spChg chg="add del mod topLvl">
          <ac:chgData name="RAYNOR, ANDREA" userId="d1a59fa1-6751-44fa-a880-339f35849543" providerId="ADAL" clId="{C2737460-FDC3-48A5-A7E4-39DFE3A1D784}" dt="2019-04-29T13:25:45.474" v="303"/>
          <ac:spMkLst>
            <pc:docMk/>
            <pc:sldMk cId="162938724" sldId="262"/>
            <ac:spMk id="61" creationId="{8EFA27D1-09C1-4D46-880D-7ADBC7941656}"/>
          </ac:spMkLst>
        </pc:spChg>
        <pc:spChg chg="add del mod topLvl">
          <ac:chgData name="RAYNOR, ANDREA" userId="d1a59fa1-6751-44fa-a880-339f35849543" providerId="ADAL" clId="{C2737460-FDC3-48A5-A7E4-39DFE3A1D784}" dt="2019-04-29T13:25:45.479" v="305"/>
          <ac:spMkLst>
            <pc:docMk/>
            <pc:sldMk cId="162938724" sldId="262"/>
            <ac:spMk id="62" creationId="{C8A05841-C7CD-463C-8218-8630CFC9ED78}"/>
          </ac:spMkLst>
        </pc:spChg>
        <pc:spChg chg="add del mod topLvl">
          <ac:chgData name="RAYNOR, ANDREA" userId="d1a59fa1-6751-44fa-a880-339f35849543" providerId="ADAL" clId="{C2737460-FDC3-48A5-A7E4-39DFE3A1D784}" dt="2019-04-29T13:25:45.483" v="307"/>
          <ac:spMkLst>
            <pc:docMk/>
            <pc:sldMk cId="162938724" sldId="262"/>
            <ac:spMk id="63" creationId="{EB434968-8EAE-4E0D-8A7E-84B0D477E0FD}"/>
          </ac:spMkLst>
        </pc:spChg>
        <pc:spChg chg="add del mod topLvl">
          <ac:chgData name="RAYNOR, ANDREA" userId="d1a59fa1-6751-44fa-a880-339f35849543" providerId="ADAL" clId="{C2737460-FDC3-48A5-A7E4-39DFE3A1D784}" dt="2019-04-29T13:25:45.487" v="309"/>
          <ac:spMkLst>
            <pc:docMk/>
            <pc:sldMk cId="162938724" sldId="262"/>
            <ac:spMk id="64" creationId="{6965FC93-08AA-43E3-9BD3-055027F6D068}"/>
          </ac:spMkLst>
        </pc:spChg>
        <pc:spChg chg="add del mod topLvl">
          <ac:chgData name="RAYNOR, ANDREA" userId="d1a59fa1-6751-44fa-a880-339f35849543" providerId="ADAL" clId="{C2737460-FDC3-48A5-A7E4-39DFE3A1D784}" dt="2019-04-29T13:25:45.491" v="311"/>
          <ac:spMkLst>
            <pc:docMk/>
            <pc:sldMk cId="162938724" sldId="262"/>
            <ac:spMk id="65" creationId="{1DC9AB40-114E-4492-9737-DDD766AD4CC4}"/>
          </ac:spMkLst>
        </pc:spChg>
        <pc:spChg chg="add del mod topLvl">
          <ac:chgData name="RAYNOR, ANDREA" userId="d1a59fa1-6751-44fa-a880-339f35849543" providerId="ADAL" clId="{C2737460-FDC3-48A5-A7E4-39DFE3A1D784}" dt="2019-04-29T13:25:45.495" v="313"/>
          <ac:spMkLst>
            <pc:docMk/>
            <pc:sldMk cId="162938724" sldId="262"/>
            <ac:spMk id="66" creationId="{E886B6DB-82B1-4CA3-875F-DFBC405AB923}"/>
          </ac:spMkLst>
        </pc:spChg>
        <pc:spChg chg="add del mod topLvl">
          <ac:chgData name="RAYNOR, ANDREA" userId="d1a59fa1-6751-44fa-a880-339f35849543" providerId="ADAL" clId="{C2737460-FDC3-48A5-A7E4-39DFE3A1D784}" dt="2019-04-29T13:25:45.499" v="315"/>
          <ac:spMkLst>
            <pc:docMk/>
            <pc:sldMk cId="162938724" sldId="262"/>
            <ac:spMk id="67" creationId="{D3A1FC87-681C-42E6-9DDE-173DE7BDAEC7}"/>
          </ac:spMkLst>
        </pc:spChg>
        <pc:spChg chg="add del mod topLvl">
          <ac:chgData name="RAYNOR, ANDREA" userId="d1a59fa1-6751-44fa-a880-339f35849543" providerId="ADAL" clId="{C2737460-FDC3-48A5-A7E4-39DFE3A1D784}" dt="2019-04-29T13:25:45.502" v="317"/>
          <ac:spMkLst>
            <pc:docMk/>
            <pc:sldMk cId="162938724" sldId="262"/>
            <ac:spMk id="68" creationId="{FC0B4C8B-E0A8-4D98-96E1-114649235B88}"/>
          </ac:spMkLst>
        </pc:spChg>
        <pc:spChg chg="add del mod topLvl">
          <ac:chgData name="RAYNOR, ANDREA" userId="d1a59fa1-6751-44fa-a880-339f35849543" providerId="ADAL" clId="{C2737460-FDC3-48A5-A7E4-39DFE3A1D784}" dt="2019-04-29T13:25:45.540" v="319"/>
          <ac:spMkLst>
            <pc:docMk/>
            <pc:sldMk cId="162938724" sldId="262"/>
            <ac:spMk id="69" creationId="{57E9F13C-8C0C-45B3-A198-E465F5DF1CD8}"/>
          </ac:spMkLst>
        </pc:spChg>
        <pc:spChg chg="add del mod topLvl">
          <ac:chgData name="RAYNOR, ANDREA" userId="d1a59fa1-6751-44fa-a880-339f35849543" providerId="ADAL" clId="{C2737460-FDC3-48A5-A7E4-39DFE3A1D784}" dt="2019-04-29T13:25:45.545" v="321"/>
          <ac:spMkLst>
            <pc:docMk/>
            <pc:sldMk cId="162938724" sldId="262"/>
            <ac:spMk id="70" creationId="{39094DE9-588F-4848-96D8-9CE8F7B03237}"/>
          </ac:spMkLst>
        </pc:spChg>
        <pc:spChg chg="add del mod topLvl">
          <ac:chgData name="RAYNOR, ANDREA" userId="d1a59fa1-6751-44fa-a880-339f35849543" providerId="ADAL" clId="{C2737460-FDC3-48A5-A7E4-39DFE3A1D784}" dt="2019-04-29T13:25:45.554" v="323"/>
          <ac:spMkLst>
            <pc:docMk/>
            <pc:sldMk cId="162938724" sldId="262"/>
            <ac:spMk id="71" creationId="{E5D80003-B884-4C93-94E4-E1E661028239}"/>
          </ac:spMkLst>
        </pc:spChg>
        <pc:spChg chg="add del mod topLvl">
          <ac:chgData name="RAYNOR, ANDREA" userId="d1a59fa1-6751-44fa-a880-339f35849543" providerId="ADAL" clId="{C2737460-FDC3-48A5-A7E4-39DFE3A1D784}" dt="2019-04-29T13:26:16.573" v="380"/>
          <ac:spMkLst>
            <pc:docMk/>
            <pc:sldMk cId="162938724" sldId="262"/>
            <ac:spMk id="73" creationId="{30D163FB-FD65-4ACD-B794-8E4EC5B79A59}"/>
          </ac:spMkLst>
        </pc:spChg>
        <pc:spChg chg="add del mod topLvl">
          <ac:chgData name="RAYNOR, ANDREA" userId="d1a59fa1-6751-44fa-a880-339f35849543" providerId="ADAL" clId="{C2737460-FDC3-48A5-A7E4-39DFE3A1D784}" dt="2019-04-29T13:26:16.576" v="382"/>
          <ac:spMkLst>
            <pc:docMk/>
            <pc:sldMk cId="162938724" sldId="262"/>
            <ac:spMk id="74" creationId="{ECDDDDC3-661B-4224-8F52-EF23884A8BDA}"/>
          </ac:spMkLst>
        </pc:spChg>
        <pc:spChg chg="add del mod topLvl">
          <ac:chgData name="RAYNOR, ANDREA" userId="d1a59fa1-6751-44fa-a880-339f35849543" providerId="ADAL" clId="{C2737460-FDC3-48A5-A7E4-39DFE3A1D784}" dt="2019-04-29T13:26:16.579" v="384"/>
          <ac:spMkLst>
            <pc:docMk/>
            <pc:sldMk cId="162938724" sldId="262"/>
            <ac:spMk id="75" creationId="{5969778D-8997-406D-999F-C70F86C8753E}"/>
          </ac:spMkLst>
        </pc:spChg>
        <pc:spChg chg="add del mod topLvl">
          <ac:chgData name="RAYNOR, ANDREA" userId="d1a59fa1-6751-44fa-a880-339f35849543" providerId="ADAL" clId="{C2737460-FDC3-48A5-A7E4-39DFE3A1D784}" dt="2019-04-29T13:26:16.582" v="386"/>
          <ac:spMkLst>
            <pc:docMk/>
            <pc:sldMk cId="162938724" sldId="262"/>
            <ac:spMk id="76" creationId="{DCEC6D95-0103-478D-A119-B7209399F5F7}"/>
          </ac:spMkLst>
        </pc:spChg>
        <pc:spChg chg="add del mod topLvl">
          <ac:chgData name="RAYNOR, ANDREA" userId="d1a59fa1-6751-44fa-a880-339f35849543" providerId="ADAL" clId="{C2737460-FDC3-48A5-A7E4-39DFE3A1D784}" dt="2019-04-29T13:26:16.588" v="388"/>
          <ac:spMkLst>
            <pc:docMk/>
            <pc:sldMk cId="162938724" sldId="262"/>
            <ac:spMk id="77" creationId="{CBDDABA1-53EC-4457-9D8C-0B66F380641B}"/>
          </ac:spMkLst>
        </pc:spChg>
        <pc:spChg chg="add del mod topLvl">
          <ac:chgData name="RAYNOR, ANDREA" userId="d1a59fa1-6751-44fa-a880-339f35849543" providerId="ADAL" clId="{C2737460-FDC3-48A5-A7E4-39DFE3A1D784}" dt="2019-04-29T13:26:16.592" v="390"/>
          <ac:spMkLst>
            <pc:docMk/>
            <pc:sldMk cId="162938724" sldId="262"/>
            <ac:spMk id="78" creationId="{3589CF10-20E1-4287-AEE6-56B11DA18EFE}"/>
          </ac:spMkLst>
        </pc:spChg>
        <pc:spChg chg="add del mod topLvl">
          <ac:chgData name="RAYNOR, ANDREA" userId="d1a59fa1-6751-44fa-a880-339f35849543" providerId="ADAL" clId="{C2737460-FDC3-48A5-A7E4-39DFE3A1D784}" dt="2019-04-29T13:26:16.595" v="392"/>
          <ac:spMkLst>
            <pc:docMk/>
            <pc:sldMk cId="162938724" sldId="262"/>
            <ac:spMk id="79" creationId="{E64163FE-FDD9-4391-91CD-25A6DF227D56}"/>
          </ac:spMkLst>
        </pc:spChg>
        <pc:spChg chg="add del mod topLvl">
          <ac:chgData name="RAYNOR, ANDREA" userId="d1a59fa1-6751-44fa-a880-339f35849543" providerId="ADAL" clId="{C2737460-FDC3-48A5-A7E4-39DFE3A1D784}" dt="2019-04-29T13:26:16.599" v="394"/>
          <ac:spMkLst>
            <pc:docMk/>
            <pc:sldMk cId="162938724" sldId="262"/>
            <ac:spMk id="80" creationId="{5666F908-6205-4318-A56C-5C76ADC3676F}"/>
          </ac:spMkLst>
        </pc:spChg>
        <pc:spChg chg="add del mod topLvl">
          <ac:chgData name="RAYNOR, ANDREA" userId="d1a59fa1-6751-44fa-a880-339f35849543" providerId="ADAL" clId="{C2737460-FDC3-48A5-A7E4-39DFE3A1D784}" dt="2019-04-29T13:26:16.601" v="396"/>
          <ac:spMkLst>
            <pc:docMk/>
            <pc:sldMk cId="162938724" sldId="262"/>
            <ac:spMk id="81" creationId="{611F3382-EB46-4D28-BEF2-706F437F05F4}"/>
          </ac:spMkLst>
        </pc:spChg>
        <pc:spChg chg="add del mod topLvl">
          <ac:chgData name="RAYNOR, ANDREA" userId="d1a59fa1-6751-44fa-a880-339f35849543" providerId="ADAL" clId="{C2737460-FDC3-48A5-A7E4-39DFE3A1D784}" dt="2019-04-29T13:26:16.605" v="398"/>
          <ac:spMkLst>
            <pc:docMk/>
            <pc:sldMk cId="162938724" sldId="262"/>
            <ac:spMk id="82" creationId="{9726A598-8D97-48CE-B8D8-09587943D5A0}"/>
          </ac:spMkLst>
        </pc:spChg>
        <pc:spChg chg="add del mod topLvl">
          <ac:chgData name="RAYNOR, ANDREA" userId="d1a59fa1-6751-44fa-a880-339f35849543" providerId="ADAL" clId="{C2737460-FDC3-48A5-A7E4-39DFE3A1D784}" dt="2019-04-29T13:26:16.608" v="400"/>
          <ac:spMkLst>
            <pc:docMk/>
            <pc:sldMk cId="162938724" sldId="262"/>
            <ac:spMk id="83" creationId="{3C613434-C925-4B1C-9BA7-BFB9F5D37910}"/>
          </ac:spMkLst>
        </pc:spChg>
        <pc:spChg chg="add del mod topLvl">
          <ac:chgData name="RAYNOR, ANDREA" userId="d1a59fa1-6751-44fa-a880-339f35849543" providerId="ADAL" clId="{C2737460-FDC3-48A5-A7E4-39DFE3A1D784}" dt="2019-04-29T13:26:16.610" v="402"/>
          <ac:spMkLst>
            <pc:docMk/>
            <pc:sldMk cId="162938724" sldId="262"/>
            <ac:spMk id="84" creationId="{E7CA69E4-156C-4EA7-9901-2A3F6AD90591}"/>
          </ac:spMkLst>
        </pc:spChg>
        <pc:spChg chg="add del mod topLvl">
          <ac:chgData name="RAYNOR, ANDREA" userId="d1a59fa1-6751-44fa-a880-339f35849543" providerId="ADAL" clId="{C2737460-FDC3-48A5-A7E4-39DFE3A1D784}" dt="2019-04-29T13:26:16.614" v="404"/>
          <ac:spMkLst>
            <pc:docMk/>
            <pc:sldMk cId="162938724" sldId="262"/>
            <ac:spMk id="85" creationId="{B15E69DA-2562-4FAF-AA76-2574A3E42DAF}"/>
          </ac:spMkLst>
        </pc:spChg>
        <pc:grpChg chg="add del mod">
          <ac:chgData name="RAYNOR, ANDREA" userId="d1a59fa1-6751-44fa-a880-339f35849543" providerId="ADAL" clId="{C2737460-FDC3-48A5-A7E4-39DFE3A1D784}" dt="2019-04-26T18:19:01.961" v="54"/>
          <ac:grpSpMkLst>
            <pc:docMk/>
            <pc:sldMk cId="162938724" sldId="262"/>
            <ac:grpSpMk id="30" creationId="{79D48C1D-DF4E-4E5E-8ECB-F7F8835DFAC5}"/>
          </ac:grpSpMkLst>
        </pc:grpChg>
        <pc:grpChg chg="add del mod">
          <ac:chgData name="RAYNOR, ANDREA" userId="d1a59fa1-6751-44fa-a880-339f35849543" providerId="ADAL" clId="{C2737460-FDC3-48A5-A7E4-39DFE3A1D784}" dt="2019-04-26T18:22:16.425" v="135"/>
          <ac:grpSpMkLst>
            <pc:docMk/>
            <pc:sldMk cId="162938724" sldId="262"/>
            <ac:grpSpMk id="44" creationId="{AC45F512-5B2F-4F85-B5C9-B23BFD72F136}"/>
          </ac:grpSpMkLst>
        </pc:grpChg>
        <pc:grpChg chg="add del mod">
          <ac:chgData name="RAYNOR, ANDREA" userId="d1a59fa1-6751-44fa-a880-339f35849543" providerId="ADAL" clId="{C2737460-FDC3-48A5-A7E4-39DFE3A1D784}" dt="2019-04-26T18:24:42.436" v="216"/>
          <ac:grpSpMkLst>
            <pc:docMk/>
            <pc:sldMk cId="162938724" sldId="262"/>
            <ac:grpSpMk id="58" creationId="{08F7FE12-CB28-49DC-A1B8-58BE5D5C029F}"/>
          </ac:grpSpMkLst>
        </pc:grpChg>
        <pc:grpChg chg="add del mod">
          <ac:chgData name="RAYNOR, ANDREA" userId="d1a59fa1-6751-44fa-a880-339f35849543" providerId="ADAL" clId="{C2737460-FDC3-48A5-A7E4-39DFE3A1D784}" dt="2019-04-29T13:25:45.458" v="297"/>
          <ac:grpSpMkLst>
            <pc:docMk/>
            <pc:sldMk cId="162938724" sldId="262"/>
            <ac:grpSpMk id="72" creationId="{C2CF0C2B-9A5E-47D1-8328-9D7436AE8F80}"/>
          </ac:grpSpMkLst>
        </pc:grpChg>
        <pc:grpChg chg="add del mod">
          <ac:chgData name="RAYNOR, ANDREA" userId="d1a59fa1-6751-44fa-a880-339f35849543" providerId="ADAL" clId="{C2737460-FDC3-48A5-A7E4-39DFE3A1D784}" dt="2019-04-29T13:26:16.567" v="378"/>
          <ac:grpSpMkLst>
            <pc:docMk/>
            <pc:sldMk cId="162938724" sldId="262"/>
            <ac:grpSpMk id="86" creationId="{A143DC02-0530-4CFC-A010-BE8300D5F0BC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2CA4-7ACD-4CB8-BAA5-8FA023E58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EC27B-E479-4848-98D5-93EC452A5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097FF-A723-4AEE-95D1-AAAFA0C3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D32-4CA3-4BF6-B0A6-02721A2490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B1300-9838-4408-9F11-AA3FD530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2E18-A027-419A-8D5B-0DA5028A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C25E-5025-45B4-97B5-5D1DEA13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4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9C79-32D8-4765-A50B-1804D0BA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9B344-4250-47E0-8660-F613FC28E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8CCC1-C105-4268-ABD2-73B5F30B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D32-4CA3-4BF6-B0A6-02721A2490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68BB9-D034-4906-9D41-94AA5F16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D8027-CA74-4A20-9E6F-9C006A4D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C25E-5025-45B4-97B5-5D1DEA13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3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81849-C2A3-4FD7-BC2E-E0E5BAF7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55A50-0C9B-44D1-8184-0064DADE9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98274-F38C-4568-A560-4C378047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D32-4CA3-4BF6-B0A6-02721A2490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43679-B25C-4970-8E17-F69E76F9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5CDFD-2D5B-4F0A-99DC-2D374598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C25E-5025-45B4-97B5-5D1DEA13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F176-6B83-4C79-8174-812E53BD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E75C9-F656-4305-A9E0-75E2B13AB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8E10C-FDDC-4A9E-843F-154CBEE1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D32-4CA3-4BF6-B0A6-02721A2490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E2B43-4429-4E54-8DB0-03CAD06F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3353A-5C1A-4734-8D21-37EC7BF0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C25E-5025-45B4-97B5-5D1DEA13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33D5-8A59-4C29-BF76-DF54AF30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B5C26-FE45-4987-8378-F4726AEF9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E2329-E2F5-4802-AFF0-FA764675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D32-4CA3-4BF6-B0A6-02721A2490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F23F0-75C2-4611-A05F-007699A6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FD9BB-0DA3-41F9-B5DA-FDD68D4C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C25E-5025-45B4-97B5-5D1DEA13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D236-E8CA-40E2-A26E-BDA1E795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EF33-046D-42DF-BA37-F6F9DA9B0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3FB45-F861-47A9-96FB-9B698B516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B7835-CBD5-471E-9930-937071A8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D32-4CA3-4BF6-B0A6-02721A2490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B7142-5FD8-4BE3-829B-D155D159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058E-9B5C-4EFE-82D9-58DA57BC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C25E-5025-45B4-97B5-5D1DEA13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8AA3-D86B-4EAF-A577-4B74B285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9E27D-F34B-4A05-AE7F-EE7D783F4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8A66A-DB48-48F5-8572-2F2B44BCE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17CF9-7F3C-4CC8-95BD-9EB719496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A5A26-F527-42F7-B345-7F76EC2817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654A7-4BEC-4C8B-ABF6-E1E3682F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D32-4CA3-4BF6-B0A6-02721A2490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B61C00-863F-4CB5-AAAF-8A6E2562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205E6-BD6E-4061-87F9-055E7166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C25E-5025-45B4-97B5-5D1DEA13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4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A30E-3A83-4712-A977-D17540E7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095CE-7E0B-4425-8BAF-89989ED8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D32-4CA3-4BF6-B0A6-02721A2490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EEB46-304C-42E3-BD5B-4F2E7B6F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AA3C6-E64B-4767-BE7C-88C4C6E5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C25E-5025-45B4-97B5-5D1DEA13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6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922FE-46C6-4FD7-B1BE-DA78AFDC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D32-4CA3-4BF6-B0A6-02721A2490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08D8A-2E95-4ED8-8C97-721370AE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02712-8EFD-439D-8811-07DEFB68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C25E-5025-45B4-97B5-5D1DEA13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3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468C-0CBC-4EED-A158-7013368B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DD2E-8644-436E-9FAD-4CF6B1C3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960BD-AE68-4AE5-8872-884DD7198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FF36F-67D1-4CC4-9592-A1649D30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D32-4CA3-4BF6-B0A6-02721A2490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1A183-182A-4158-9EB0-5AE61AA2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D5B2A-991C-4DDA-BE5B-5D1E533A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C25E-5025-45B4-97B5-5D1DEA13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A4A3-45DE-4D6C-81A8-76BC4E7CE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B2E9D-6B49-4C45-A4DA-BC1466E16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D7486-8C1C-4DB5-8B69-94E0EB555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EBD7D-BE54-4F65-A4DB-B19B5EE9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DD32-4CA3-4BF6-B0A6-02721A2490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958C0-8379-417D-BC8D-90C2B3D9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1599B-180A-4D86-B436-869C9983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C25E-5025-45B4-97B5-5D1DEA13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734A2-5F9B-4357-886E-C1446D5F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A44EE-42CB-4BC3-B3E3-DA3688E64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56D6B-CD37-41A7-ACE8-87F357F3E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DD32-4CA3-4BF6-B0A6-02721A24908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667D6-CAC1-425A-8F70-054502CE2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816E-8B03-4FD9-BD08-A0D6923BF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BC25E-5025-45B4-97B5-5D1DEA136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1FAF-A8AC-4576-BF6C-8C9F649EB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88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Janda Closer To Free" panose="02000503000000020003" pitchFamily="2" charset="0"/>
              </a:rPr>
              <a:t>B-I-N-G-O</a:t>
            </a:r>
          </a:p>
        </p:txBody>
      </p:sp>
      <p:pic>
        <p:nvPicPr>
          <p:cNvPr id="1026" name="Picture 2" descr="Image result for dog frame clip art">
            <a:extLst>
              <a:ext uri="{FF2B5EF4-FFF2-40B4-BE49-F238E27FC236}">
                <a16:creationId xmlns:a16="http://schemas.microsoft.com/office/drawing/2014/main" id="{15B3F007-900A-4DBB-AC1D-9D4B7040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9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dog frame clip art">
            <a:extLst>
              <a:ext uri="{FF2B5EF4-FFF2-40B4-BE49-F238E27FC236}">
                <a16:creationId xmlns:a16="http://schemas.microsoft.com/office/drawing/2014/main" id="{2535C947-0BA0-42A1-8A67-407CF65D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BCDA-F69E-4226-8CE2-D6FDC274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59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There was a farmer, had a dog and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Bingo was his name, oh!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B-I-N-G-O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B-I-N-G-O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B-I-N-G-O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And Bingo was his name, oh!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8F4B0-FE06-4FFA-B3C6-0AEC813D5AEC}"/>
              </a:ext>
            </a:extLst>
          </p:cNvPr>
          <p:cNvSpPr txBox="1"/>
          <p:nvPr/>
        </p:nvSpPr>
        <p:spPr>
          <a:xfrm>
            <a:off x="838200" y="1363593"/>
            <a:ext cx="134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Janda Closer To Free" panose="02000503000000020003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88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dog frame clip art">
            <a:extLst>
              <a:ext uri="{FF2B5EF4-FFF2-40B4-BE49-F238E27FC236}">
                <a16:creationId xmlns:a16="http://schemas.microsoft.com/office/drawing/2014/main" id="{4069C321-8E36-48DD-94B4-1D9FF2553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BCDA-F69E-4226-8CE2-D6FDC274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59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There was a farmer, had a dog and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Bingo was his name, oh!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I-N-G-O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I-N-G-O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I-N-G-O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And Bingo was his name, oh!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8F4B0-FE06-4FFA-B3C6-0AEC813D5AEC}"/>
              </a:ext>
            </a:extLst>
          </p:cNvPr>
          <p:cNvSpPr txBox="1"/>
          <p:nvPr/>
        </p:nvSpPr>
        <p:spPr>
          <a:xfrm>
            <a:off x="838200" y="1333815"/>
            <a:ext cx="134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Janda Closer To Free" panose="02000503000000020003" pitchFamily="2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4550B-9628-4D44-8A91-2EB2F6277B85}"/>
              </a:ext>
            </a:extLst>
          </p:cNvPr>
          <p:cNvSpPr txBox="1"/>
          <p:nvPr/>
        </p:nvSpPr>
        <p:spPr>
          <a:xfrm>
            <a:off x="475996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52E10-161E-4BF9-9618-CC50FEFA9F38}"/>
              </a:ext>
            </a:extLst>
          </p:cNvPr>
          <p:cNvSpPr txBox="1"/>
          <p:nvPr/>
        </p:nvSpPr>
        <p:spPr>
          <a:xfrm>
            <a:off x="4759960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7CBB5-10C8-491C-A63F-9A27D88A0E98}"/>
              </a:ext>
            </a:extLst>
          </p:cNvPr>
          <p:cNvSpPr txBox="1"/>
          <p:nvPr/>
        </p:nvSpPr>
        <p:spPr>
          <a:xfrm>
            <a:off x="4759960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2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dog frame clip art">
            <a:extLst>
              <a:ext uri="{FF2B5EF4-FFF2-40B4-BE49-F238E27FC236}">
                <a16:creationId xmlns:a16="http://schemas.microsoft.com/office/drawing/2014/main" id="{0AACC765-62FD-40CD-BF3A-C88E94D29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BCDA-F69E-4226-8CE2-D6FDC274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59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There was a farmer, had a dog and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Bingo was his name, oh!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  N-G-O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  N-G-O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  N-G-O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And Bingo was his name, oh!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8F4B0-FE06-4FFA-B3C6-0AEC813D5AEC}"/>
              </a:ext>
            </a:extLst>
          </p:cNvPr>
          <p:cNvSpPr txBox="1"/>
          <p:nvPr/>
        </p:nvSpPr>
        <p:spPr>
          <a:xfrm>
            <a:off x="838200" y="1312043"/>
            <a:ext cx="134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Janda Closer To Free" panose="02000503000000020003" pitchFamily="2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4550B-9628-4D44-8A91-2EB2F6277B85}"/>
              </a:ext>
            </a:extLst>
          </p:cNvPr>
          <p:cNvSpPr txBox="1"/>
          <p:nvPr/>
        </p:nvSpPr>
        <p:spPr>
          <a:xfrm>
            <a:off x="475996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52E10-161E-4BF9-9618-CC50FEFA9F38}"/>
              </a:ext>
            </a:extLst>
          </p:cNvPr>
          <p:cNvSpPr txBox="1"/>
          <p:nvPr/>
        </p:nvSpPr>
        <p:spPr>
          <a:xfrm>
            <a:off x="4759960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7CBB5-10C8-491C-A63F-9A27D88A0E98}"/>
              </a:ext>
            </a:extLst>
          </p:cNvPr>
          <p:cNvSpPr txBox="1"/>
          <p:nvPr/>
        </p:nvSpPr>
        <p:spPr>
          <a:xfrm>
            <a:off x="4759960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2501C-2DA6-4C88-B660-3246BD27B3EC}"/>
              </a:ext>
            </a:extLst>
          </p:cNvPr>
          <p:cNvSpPr txBox="1"/>
          <p:nvPr/>
        </p:nvSpPr>
        <p:spPr>
          <a:xfrm>
            <a:off x="513588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 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F7063-09D6-4525-823D-4669824800CB}"/>
              </a:ext>
            </a:extLst>
          </p:cNvPr>
          <p:cNvSpPr txBox="1"/>
          <p:nvPr/>
        </p:nvSpPr>
        <p:spPr>
          <a:xfrm>
            <a:off x="5135880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632C7-1359-48F8-921F-6A24DFCB6098}"/>
              </a:ext>
            </a:extLst>
          </p:cNvPr>
          <p:cNvSpPr txBox="1"/>
          <p:nvPr/>
        </p:nvSpPr>
        <p:spPr>
          <a:xfrm>
            <a:off x="5135880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0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mage result for dog frame clip art">
            <a:extLst>
              <a:ext uri="{FF2B5EF4-FFF2-40B4-BE49-F238E27FC236}">
                <a16:creationId xmlns:a16="http://schemas.microsoft.com/office/drawing/2014/main" id="{CB4E503B-5CE9-4E39-825A-40499E89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BCDA-F69E-4226-8CE2-D6FDC274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59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There was a farmer, had a dog and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Bingo was his name, oh!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      G-O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      G-O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      G-O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And Bingo was his name, oh!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8F4B0-FE06-4FFA-B3C6-0AEC813D5AEC}"/>
              </a:ext>
            </a:extLst>
          </p:cNvPr>
          <p:cNvSpPr txBox="1"/>
          <p:nvPr/>
        </p:nvSpPr>
        <p:spPr>
          <a:xfrm>
            <a:off x="838200" y="1363593"/>
            <a:ext cx="134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Janda Closer To Free" panose="02000503000000020003" pitchFamily="2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4550B-9628-4D44-8A91-2EB2F6277B85}"/>
              </a:ext>
            </a:extLst>
          </p:cNvPr>
          <p:cNvSpPr txBox="1"/>
          <p:nvPr/>
        </p:nvSpPr>
        <p:spPr>
          <a:xfrm>
            <a:off x="475996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52E10-161E-4BF9-9618-CC50FEFA9F38}"/>
              </a:ext>
            </a:extLst>
          </p:cNvPr>
          <p:cNvSpPr txBox="1"/>
          <p:nvPr/>
        </p:nvSpPr>
        <p:spPr>
          <a:xfrm>
            <a:off x="4759960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7CBB5-10C8-491C-A63F-9A27D88A0E98}"/>
              </a:ext>
            </a:extLst>
          </p:cNvPr>
          <p:cNvSpPr txBox="1"/>
          <p:nvPr/>
        </p:nvSpPr>
        <p:spPr>
          <a:xfrm>
            <a:off x="4759960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2501C-2DA6-4C88-B660-3246BD27B3EC}"/>
              </a:ext>
            </a:extLst>
          </p:cNvPr>
          <p:cNvSpPr txBox="1"/>
          <p:nvPr/>
        </p:nvSpPr>
        <p:spPr>
          <a:xfrm>
            <a:off x="513588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F7063-09D6-4525-823D-4669824800CB}"/>
              </a:ext>
            </a:extLst>
          </p:cNvPr>
          <p:cNvSpPr txBox="1"/>
          <p:nvPr/>
        </p:nvSpPr>
        <p:spPr>
          <a:xfrm>
            <a:off x="5135880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632C7-1359-48F8-921F-6A24DFCB6098}"/>
              </a:ext>
            </a:extLst>
          </p:cNvPr>
          <p:cNvSpPr txBox="1"/>
          <p:nvPr/>
        </p:nvSpPr>
        <p:spPr>
          <a:xfrm>
            <a:off x="5135880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F73EF-1C79-46AD-8D20-769470B35861}"/>
              </a:ext>
            </a:extLst>
          </p:cNvPr>
          <p:cNvSpPr txBox="1"/>
          <p:nvPr/>
        </p:nvSpPr>
        <p:spPr>
          <a:xfrm>
            <a:off x="549148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j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4EA941-0E09-4176-9F88-F0D5566C5CE3}"/>
              </a:ext>
            </a:extLst>
          </p:cNvPr>
          <p:cNvSpPr txBox="1"/>
          <p:nvPr/>
        </p:nvSpPr>
        <p:spPr>
          <a:xfrm>
            <a:off x="5496562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j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3CAD10-D36D-4BB8-9075-C04DF6027750}"/>
              </a:ext>
            </a:extLst>
          </p:cNvPr>
          <p:cNvSpPr txBox="1"/>
          <p:nvPr/>
        </p:nvSpPr>
        <p:spPr>
          <a:xfrm>
            <a:off x="5501644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j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mage result for dog frame clip art">
            <a:extLst>
              <a:ext uri="{FF2B5EF4-FFF2-40B4-BE49-F238E27FC236}">
                <a16:creationId xmlns:a16="http://schemas.microsoft.com/office/drawing/2014/main" id="{4D67805C-114D-4B28-8C06-649C93462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BCDA-F69E-4226-8CE2-D6FDC274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59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There was a farmer, had a dog and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Bingo was his name, oh!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        - 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        - 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        - 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And Bingo was his name, oh!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8F4B0-FE06-4FFA-B3C6-0AEC813D5AEC}"/>
              </a:ext>
            </a:extLst>
          </p:cNvPr>
          <p:cNvSpPr txBox="1"/>
          <p:nvPr/>
        </p:nvSpPr>
        <p:spPr>
          <a:xfrm>
            <a:off x="838200" y="1355586"/>
            <a:ext cx="134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Janda Closer To Free" panose="02000503000000020003" pitchFamily="2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4550B-9628-4D44-8A91-2EB2F6277B85}"/>
              </a:ext>
            </a:extLst>
          </p:cNvPr>
          <p:cNvSpPr txBox="1"/>
          <p:nvPr/>
        </p:nvSpPr>
        <p:spPr>
          <a:xfrm>
            <a:off x="475996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52E10-161E-4BF9-9618-CC50FEFA9F38}"/>
              </a:ext>
            </a:extLst>
          </p:cNvPr>
          <p:cNvSpPr txBox="1"/>
          <p:nvPr/>
        </p:nvSpPr>
        <p:spPr>
          <a:xfrm>
            <a:off x="4759960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7CBB5-10C8-491C-A63F-9A27D88A0E98}"/>
              </a:ext>
            </a:extLst>
          </p:cNvPr>
          <p:cNvSpPr txBox="1"/>
          <p:nvPr/>
        </p:nvSpPr>
        <p:spPr>
          <a:xfrm>
            <a:off x="4759960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2501C-2DA6-4C88-B660-3246BD27B3EC}"/>
              </a:ext>
            </a:extLst>
          </p:cNvPr>
          <p:cNvSpPr txBox="1"/>
          <p:nvPr/>
        </p:nvSpPr>
        <p:spPr>
          <a:xfrm>
            <a:off x="513588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F7063-09D6-4525-823D-4669824800CB}"/>
              </a:ext>
            </a:extLst>
          </p:cNvPr>
          <p:cNvSpPr txBox="1"/>
          <p:nvPr/>
        </p:nvSpPr>
        <p:spPr>
          <a:xfrm>
            <a:off x="5135880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632C7-1359-48F8-921F-6A24DFCB6098}"/>
              </a:ext>
            </a:extLst>
          </p:cNvPr>
          <p:cNvSpPr txBox="1"/>
          <p:nvPr/>
        </p:nvSpPr>
        <p:spPr>
          <a:xfrm>
            <a:off x="5135880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F73EF-1C79-46AD-8D20-769470B35861}"/>
              </a:ext>
            </a:extLst>
          </p:cNvPr>
          <p:cNvSpPr txBox="1"/>
          <p:nvPr/>
        </p:nvSpPr>
        <p:spPr>
          <a:xfrm>
            <a:off x="547116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s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CE381-EDF6-4914-827F-529AAD9EC77E}"/>
              </a:ext>
            </a:extLst>
          </p:cNvPr>
          <p:cNvSpPr txBox="1"/>
          <p:nvPr/>
        </p:nvSpPr>
        <p:spPr>
          <a:xfrm>
            <a:off x="5471160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s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A413F9-C291-46F2-8E45-BA5E44408CBA}"/>
              </a:ext>
            </a:extLst>
          </p:cNvPr>
          <p:cNvSpPr txBox="1"/>
          <p:nvPr/>
        </p:nvSpPr>
        <p:spPr>
          <a:xfrm>
            <a:off x="5425440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s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mage result for dog frame clip art">
            <a:extLst>
              <a:ext uri="{FF2B5EF4-FFF2-40B4-BE49-F238E27FC236}">
                <a16:creationId xmlns:a16="http://schemas.microsoft.com/office/drawing/2014/main" id="{C202DA30-337F-4528-A29E-E853E012D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BCDA-F69E-4226-8CE2-D6FDC2747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59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There was a farmer, had a dog and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Bingo was his name, oh!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>
              <a:latin typeface="Janda Closer To Free" panose="02000503000000020003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dirty="0">
              <a:latin typeface="Janda Closer To Free" panose="02000503000000020003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dirty="0">
              <a:latin typeface="Janda Closer To Free" panose="02000503000000020003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Janda Closer To Free" panose="02000503000000020003" pitchFamily="2" charset="0"/>
              </a:rPr>
              <a:t>And Bingo was his name, oh!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8F4B0-FE06-4FFA-B3C6-0AEC813D5AEC}"/>
              </a:ext>
            </a:extLst>
          </p:cNvPr>
          <p:cNvSpPr txBox="1"/>
          <p:nvPr/>
        </p:nvSpPr>
        <p:spPr>
          <a:xfrm>
            <a:off x="635000" y="1363593"/>
            <a:ext cx="134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Janda Closer To Free" panose="02000503000000020003" pitchFamily="2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4550B-9628-4D44-8A91-2EB2F6277B85}"/>
              </a:ext>
            </a:extLst>
          </p:cNvPr>
          <p:cNvSpPr txBox="1"/>
          <p:nvPr/>
        </p:nvSpPr>
        <p:spPr>
          <a:xfrm>
            <a:off x="475996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52E10-161E-4BF9-9618-CC50FEFA9F38}"/>
              </a:ext>
            </a:extLst>
          </p:cNvPr>
          <p:cNvSpPr txBox="1"/>
          <p:nvPr/>
        </p:nvSpPr>
        <p:spPr>
          <a:xfrm>
            <a:off x="4759960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7CBB5-10C8-491C-A63F-9A27D88A0E98}"/>
              </a:ext>
            </a:extLst>
          </p:cNvPr>
          <p:cNvSpPr txBox="1"/>
          <p:nvPr/>
        </p:nvSpPr>
        <p:spPr>
          <a:xfrm>
            <a:off x="4759960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2501C-2DA6-4C88-B660-3246BD27B3EC}"/>
              </a:ext>
            </a:extLst>
          </p:cNvPr>
          <p:cNvSpPr txBox="1"/>
          <p:nvPr/>
        </p:nvSpPr>
        <p:spPr>
          <a:xfrm>
            <a:off x="513588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F7063-09D6-4525-823D-4669824800CB}"/>
              </a:ext>
            </a:extLst>
          </p:cNvPr>
          <p:cNvSpPr txBox="1"/>
          <p:nvPr/>
        </p:nvSpPr>
        <p:spPr>
          <a:xfrm>
            <a:off x="5135880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632C7-1359-48F8-921F-6A24DFCB6098}"/>
              </a:ext>
            </a:extLst>
          </p:cNvPr>
          <p:cNvSpPr txBox="1"/>
          <p:nvPr/>
        </p:nvSpPr>
        <p:spPr>
          <a:xfrm>
            <a:off x="5135880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F73EF-1C79-46AD-8D20-769470B35861}"/>
              </a:ext>
            </a:extLst>
          </p:cNvPr>
          <p:cNvSpPr txBox="1"/>
          <p:nvPr/>
        </p:nvSpPr>
        <p:spPr>
          <a:xfrm>
            <a:off x="547116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s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CE381-EDF6-4914-827F-529AAD9EC77E}"/>
              </a:ext>
            </a:extLst>
          </p:cNvPr>
          <p:cNvSpPr txBox="1"/>
          <p:nvPr/>
        </p:nvSpPr>
        <p:spPr>
          <a:xfrm>
            <a:off x="5471160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s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A413F9-C291-46F2-8E45-BA5E44408CBA}"/>
              </a:ext>
            </a:extLst>
          </p:cNvPr>
          <p:cNvSpPr txBox="1"/>
          <p:nvPr/>
        </p:nvSpPr>
        <p:spPr>
          <a:xfrm>
            <a:off x="5425440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s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5274A0-732A-4C73-A3B7-8EF6C7D99D98}"/>
              </a:ext>
            </a:extLst>
          </p:cNvPr>
          <p:cNvSpPr txBox="1"/>
          <p:nvPr/>
        </p:nvSpPr>
        <p:spPr>
          <a:xfrm>
            <a:off x="6182360" y="2580640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5A86E8-5171-420F-B4EA-25042F62FD48}"/>
              </a:ext>
            </a:extLst>
          </p:cNvPr>
          <p:cNvSpPr txBox="1"/>
          <p:nvPr/>
        </p:nvSpPr>
        <p:spPr>
          <a:xfrm>
            <a:off x="6182360" y="3288526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941448-8359-4619-AFA3-B5F71F85C143}"/>
              </a:ext>
            </a:extLst>
          </p:cNvPr>
          <p:cNvSpPr txBox="1"/>
          <p:nvPr/>
        </p:nvSpPr>
        <p:spPr>
          <a:xfrm>
            <a:off x="6182360" y="3996412"/>
            <a:ext cx="67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MusicTeacher" panose="02000603000000000000" pitchFamily="2" charset="0"/>
                <a:ea typeface="MusicTeacher" panose="02000603000000000000" pitchFamily="2" charset="0"/>
              </a:rPr>
              <a:t>a</a:t>
            </a:r>
            <a:endParaRPr lang="en-US" sz="6600" dirty="0">
              <a:latin typeface="Janda Closer To Free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0FB4F94B5084DBAB36BBA68F7BDD8" ma:contentTypeVersion="5" ma:contentTypeDescription="Create a new document." ma:contentTypeScope="" ma:versionID="5e0db5583ded46682f0763e0455ece53">
  <xsd:schema xmlns:xsd="http://www.w3.org/2001/XMLSchema" xmlns:xs="http://www.w3.org/2001/XMLSchema" xmlns:p="http://schemas.microsoft.com/office/2006/metadata/properties" xmlns:ns2="8568dc02-f59f-410a-8289-0474b6fa6178" targetNamespace="http://schemas.microsoft.com/office/2006/metadata/properties" ma:root="true" ma:fieldsID="dd54714f5f59f47f4dbac8245b0676b4" ns2:_="">
    <xsd:import namespace="8568dc02-f59f-410a-8289-0474b6fa6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8dc02-f59f-410a-8289-0474b6fa6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91D97D-A07B-4A61-AFB9-91AF0386E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68dc02-f59f-410a-8289-0474b6fa6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2A54F7-F561-4E3C-AE4B-F991A647A7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FEB151-8379-4FA6-8F0D-2BB77127504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5767</TotalTime>
  <Words>217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Janda Closer To Free</vt:lpstr>
      <vt:lpstr>Calibri Light</vt:lpstr>
      <vt:lpstr>Arial</vt:lpstr>
      <vt:lpstr>MusicTeacher</vt:lpstr>
      <vt:lpstr>Calibri</vt:lpstr>
      <vt:lpstr>Office Theme</vt:lpstr>
      <vt:lpstr>B-I-N-G-O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B-I-N-G-O</dc:title>
  <dc:creator>QUINN, CHRISTINA</dc:creator>
  <cp:lastModifiedBy>RAYNOR, ANDREA</cp:lastModifiedBy>
  <cp:revision>4</cp:revision>
  <dcterms:created xsi:type="dcterms:W3CDTF">2019-04-02T13:31:39Z</dcterms:created>
  <dcterms:modified xsi:type="dcterms:W3CDTF">2020-01-23T19:45:10Z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0x0101000A80FB4F94B5084DBAB36BBA68F7BDD8</vt:lpwstr>
  </property>
</Properties>
</file>