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4"/>
  </p:sldMasterIdLst>
  <p:sldIdLst>
    <p:sldId id="256" r:id="rId5"/>
    <p:sldId id="257" r:id="rId6"/>
    <p:sldId id="258" r:id="rId7"/>
    <p:sldId id="259" r:id="rId8"/>
    <p:sldId id="260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76B74F-3CA8-4B4F-9CCE-446D28C69DF9}" v="7" dt="2020-04-02T17:40:15.6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TCHISON, DANA" userId="eab4ed62-e4d2-4185-80cc-0d9e3c7c3317" providerId="ADAL" clId="{7F76B74F-3CA8-4B4F-9CCE-446D28C69DF9}"/>
    <pc:docChg chg="undo custSel mod modSld">
      <pc:chgData name="HUTCHISON, DANA" userId="eab4ed62-e4d2-4185-80cc-0d9e3c7c3317" providerId="ADAL" clId="{7F76B74F-3CA8-4B4F-9CCE-446D28C69DF9}" dt="2020-04-02T17:40:15.672" v="125"/>
      <pc:docMkLst>
        <pc:docMk/>
      </pc:docMkLst>
      <pc:sldChg chg="addSp delSp modSp mod modTransition modAnim setClrOvrMap">
        <pc:chgData name="HUTCHISON, DANA" userId="eab4ed62-e4d2-4185-80cc-0d9e3c7c3317" providerId="ADAL" clId="{7F76B74F-3CA8-4B4F-9CCE-446D28C69DF9}" dt="2020-04-02T17:40:15.672" v="125"/>
        <pc:sldMkLst>
          <pc:docMk/>
          <pc:sldMk cId="1226011135" sldId="256"/>
        </pc:sldMkLst>
        <pc:spChg chg="mod">
          <ac:chgData name="HUTCHISON, DANA" userId="eab4ed62-e4d2-4185-80cc-0d9e3c7c3317" providerId="ADAL" clId="{7F76B74F-3CA8-4B4F-9CCE-446D28C69DF9}" dt="2020-04-02T15:31:24.811" v="0" actId="26606"/>
          <ac:spMkLst>
            <pc:docMk/>
            <pc:sldMk cId="1226011135" sldId="256"/>
            <ac:spMk id="2" creationId="{327C114F-8F4B-4BE7-A235-32D1B97B6A70}"/>
          </ac:spMkLst>
        </pc:spChg>
        <pc:spChg chg="mod">
          <ac:chgData name="HUTCHISON, DANA" userId="eab4ed62-e4d2-4185-80cc-0d9e3c7c3317" providerId="ADAL" clId="{7F76B74F-3CA8-4B4F-9CCE-446D28C69DF9}" dt="2020-04-02T15:31:24.811" v="0" actId="26606"/>
          <ac:spMkLst>
            <pc:docMk/>
            <pc:sldMk cId="1226011135" sldId="256"/>
            <ac:spMk id="3" creationId="{618714E9-F498-45A0-BD2C-F1762AB24124}"/>
          </ac:spMkLst>
        </pc:spChg>
        <pc:spChg chg="del">
          <ac:chgData name="HUTCHISON, DANA" userId="eab4ed62-e4d2-4185-80cc-0d9e3c7c3317" providerId="ADAL" clId="{7F76B74F-3CA8-4B4F-9CCE-446D28C69DF9}" dt="2020-04-02T15:31:24.811" v="0" actId="26606"/>
          <ac:spMkLst>
            <pc:docMk/>
            <pc:sldMk cId="1226011135" sldId="256"/>
            <ac:spMk id="9" creationId="{657F69E0-C4B0-4BEC-A689-4F8D877F05D4}"/>
          </ac:spMkLst>
        </pc:spChg>
        <pc:spChg chg="del">
          <ac:chgData name="HUTCHISON, DANA" userId="eab4ed62-e4d2-4185-80cc-0d9e3c7c3317" providerId="ADAL" clId="{7F76B74F-3CA8-4B4F-9CCE-446D28C69DF9}" dt="2020-04-02T15:31:24.811" v="0" actId="26606"/>
          <ac:spMkLst>
            <pc:docMk/>
            <pc:sldMk cId="1226011135" sldId="256"/>
            <ac:spMk id="11" creationId="{9F6380B4-6A1C-481E-8408-B4E6C75B9B81}"/>
          </ac:spMkLst>
        </pc:spChg>
        <pc:spChg chg="add">
          <ac:chgData name="HUTCHISON, DANA" userId="eab4ed62-e4d2-4185-80cc-0d9e3c7c3317" providerId="ADAL" clId="{7F76B74F-3CA8-4B4F-9CCE-446D28C69DF9}" dt="2020-04-02T15:31:24.811" v="0" actId="26606"/>
          <ac:spMkLst>
            <pc:docMk/>
            <pc:sldMk cId="1226011135" sldId="256"/>
            <ac:spMk id="16" creationId="{678CC48C-9275-4EFA-9B84-8E818500B9C1}"/>
          </ac:spMkLst>
        </pc:spChg>
        <pc:picChg chg="mod ord">
          <ac:chgData name="HUTCHISON, DANA" userId="eab4ed62-e4d2-4185-80cc-0d9e3c7c3317" providerId="ADAL" clId="{7F76B74F-3CA8-4B4F-9CCE-446D28C69DF9}" dt="2020-04-02T15:31:24.811" v="0" actId="26606"/>
          <ac:picMkLst>
            <pc:docMk/>
            <pc:sldMk cId="1226011135" sldId="256"/>
            <ac:picMk id="4" creationId="{248D6592-A031-4A90-9679-AD2EE0249900}"/>
          </ac:picMkLst>
        </pc:picChg>
        <pc:picChg chg="add del mod">
          <ac:chgData name="HUTCHISON, DANA" userId="eab4ed62-e4d2-4185-80cc-0d9e3c7c3317" providerId="ADAL" clId="{7F76B74F-3CA8-4B4F-9CCE-446D28C69DF9}" dt="2020-04-02T17:32:48.075" v="124"/>
          <ac:picMkLst>
            <pc:docMk/>
            <pc:sldMk cId="1226011135" sldId="256"/>
            <ac:picMk id="5" creationId="{C8AE1597-B3E1-47EF-A7E7-5D93F97D45B6}"/>
          </ac:picMkLst>
        </pc:picChg>
        <pc:picChg chg="add mod">
          <ac:chgData name="HUTCHISON, DANA" userId="eab4ed62-e4d2-4185-80cc-0d9e3c7c3317" providerId="ADAL" clId="{7F76B74F-3CA8-4B4F-9CCE-446D28C69DF9}" dt="2020-04-02T17:40:15.672" v="125"/>
          <ac:picMkLst>
            <pc:docMk/>
            <pc:sldMk cId="1226011135" sldId="256"/>
            <ac:picMk id="6" creationId="{9EC64053-2EFE-4C7D-AACF-78512DFA02C8}"/>
          </ac:picMkLst>
        </pc:picChg>
      </pc:sldChg>
      <pc:sldChg chg="addSp delSp modSp modTransition modAnim">
        <pc:chgData name="HUTCHISON, DANA" userId="eab4ed62-e4d2-4185-80cc-0d9e3c7c3317" providerId="ADAL" clId="{7F76B74F-3CA8-4B4F-9CCE-446D28C69DF9}" dt="2020-04-02T17:40:15.672" v="125"/>
        <pc:sldMkLst>
          <pc:docMk/>
          <pc:sldMk cId="817581499" sldId="257"/>
        </pc:sldMkLst>
        <pc:spChg chg="mod">
          <ac:chgData name="HUTCHISON, DANA" userId="eab4ed62-e4d2-4185-80cc-0d9e3c7c3317" providerId="ADAL" clId="{7F76B74F-3CA8-4B4F-9CCE-446D28C69DF9}" dt="2020-04-02T15:37:52.794" v="121" actId="26606"/>
          <ac:spMkLst>
            <pc:docMk/>
            <pc:sldMk cId="817581499" sldId="257"/>
            <ac:spMk id="2" creationId="{85C94EC7-1C32-44A5-B819-E4C72E694B6D}"/>
          </ac:spMkLst>
        </pc:spChg>
        <pc:spChg chg="mod">
          <ac:chgData name="HUTCHISON, DANA" userId="eab4ed62-e4d2-4185-80cc-0d9e3c7c3317" providerId="ADAL" clId="{7F76B74F-3CA8-4B4F-9CCE-446D28C69DF9}" dt="2020-04-02T15:37:52.794" v="121" actId="26606"/>
          <ac:spMkLst>
            <pc:docMk/>
            <pc:sldMk cId="817581499" sldId="257"/>
            <ac:spMk id="24" creationId="{F042F3B0-8F85-42E9-9888-7A956C70E961}"/>
          </ac:spMkLst>
        </pc:spChg>
        <pc:spChg chg="del">
          <ac:chgData name="HUTCHISON, DANA" userId="eab4ed62-e4d2-4185-80cc-0d9e3c7c3317" providerId="ADAL" clId="{7F76B74F-3CA8-4B4F-9CCE-446D28C69DF9}" dt="2020-04-02T15:37:52.794" v="121" actId="26606"/>
          <ac:spMkLst>
            <pc:docMk/>
            <pc:sldMk cId="817581499" sldId="257"/>
            <ac:spMk id="38" creationId="{A8908DB7-C3A6-4FCB-9820-CEE02B398C4A}"/>
          </ac:spMkLst>
        </pc:spChg>
        <pc:spChg chg="del">
          <ac:chgData name="HUTCHISON, DANA" userId="eab4ed62-e4d2-4185-80cc-0d9e3c7c3317" providerId="ADAL" clId="{7F76B74F-3CA8-4B4F-9CCE-446D28C69DF9}" dt="2020-04-02T15:37:52.794" v="121" actId="26606"/>
          <ac:spMkLst>
            <pc:docMk/>
            <pc:sldMk cId="817581499" sldId="257"/>
            <ac:spMk id="42" creationId="{535742DD-1B16-4E9D-B715-0D74B4574A68}"/>
          </ac:spMkLst>
        </pc:spChg>
        <pc:spChg chg="add">
          <ac:chgData name="HUTCHISON, DANA" userId="eab4ed62-e4d2-4185-80cc-0d9e3c7c3317" providerId="ADAL" clId="{7F76B74F-3CA8-4B4F-9CCE-446D28C69DF9}" dt="2020-04-02T15:37:52.794" v="121" actId="26606"/>
          <ac:spMkLst>
            <pc:docMk/>
            <pc:sldMk cId="817581499" sldId="257"/>
            <ac:spMk id="47" creationId="{743AA782-23D1-4521-8CAD-47662984AA08}"/>
          </ac:spMkLst>
        </pc:spChg>
        <pc:spChg chg="add">
          <ac:chgData name="HUTCHISON, DANA" userId="eab4ed62-e4d2-4185-80cc-0d9e3c7c3317" providerId="ADAL" clId="{7F76B74F-3CA8-4B4F-9CCE-446D28C69DF9}" dt="2020-04-02T15:37:52.794" v="121" actId="26606"/>
          <ac:spMkLst>
            <pc:docMk/>
            <pc:sldMk cId="817581499" sldId="257"/>
            <ac:spMk id="49" creationId="{3CE8AF5E-D374-4CF1-90CC-35CF73B81C3E}"/>
          </ac:spMkLst>
        </pc:spChg>
        <pc:picChg chg="add del mod">
          <ac:chgData name="HUTCHISON, DANA" userId="eab4ed62-e4d2-4185-80cc-0d9e3c7c3317" providerId="ADAL" clId="{7F76B74F-3CA8-4B4F-9CCE-446D28C69DF9}" dt="2020-04-02T17:32:48.075" v="124"/>
          <ac:picMkLst>
            <pc:docMk/>
            <pc:sldMk cId="817581499" sldId="257"/>
            <ac:picMk id="3" creationId="{6826CB72-55D7-44C3-8D56-D6ACCB28B951}"/>
          </ac:picMkLst>
        </pc:picChg>
        <pc:picChg chg="mod">
          <ac:chgData name="HUTCHISON, DANA" userId="eab4ed62-e4d2-4185-80cc-0d9e3c7c3317" providerId="ADAL" clId="{7F76B74F-3CA8-4B4F-9CCE-446D28C69DF9}" dt="2020-04-02T15:37:52.794" v="121" actId="26606"/>
          <ac:picMkLst>
            <pc:docMk/>
            <pc:sldMk cId="817581499" sldId="257"/>
            <ac:picMk id="4" creationId="{F5F9C87F-2305-4F0E-8093-0DEF098B5922}"/>
          </ac:picMkLst>
        </pc:picChg>
        <pc:picChg chg="add mod">
          <ac:chgData name="HUTCHISON, DANA" userId="eab4ed62-e4d2-4185-80cc-0d9e3c7c3317" providerId="ADAL" clId="{7F76B74F-3CA8-4B4F-9CCE-446D28C69DF9}" dt="2020-04-02T17:40:15.672" v="125"/>
          <ac:picMkLst>
            <pc:docMk/>
            <pc:sldMk cId="817581499" sldId="257"/>
            <ac:picMk id="5" creationId="{23BE45FD-2EC7-4F07-B5EB-4AA18DC82E6E}"/>
          </ac:picMkLst>
        </pc:picChg>
        <pc:inkChg chg="del">
          <ac:chgData name="HUTCHISON, DANA" userId="eab4ed62-e4d2-4185-80cc-0d9e3c7c3317" providerId="ADAL" clId="{7F76B74F-3CA8-4B4F-9CCE-446D28C69DF9}" dt="2020-04-02T15:37:52.794" v="121" actId="26606"/>
          <ac:inkMkLst>
            <pc:docMk/>
            <pc:sldMk cId="817581499" sldId="257"/>
            <ac:inkMk id="40" creationId="{070477C5-0410-4E4F-97A1-F84C2465C187}"/>
          </ac:inkMkLst>
        </pc:inkChg>
        <pc:inkChg chg="add">
          <ac:chgData name="HUTCHISON, DANA" userId="eab4ed62-e4d2-4185-80cc-0d9e3c7c3317" providerId="ADAL" clId="{7F76B74F-3CA8-4B4F-9CCE-446D28C69DF9}" dt="2020-04-02T15:37:52.794" v="121" actId="26606"/>
          <ac:inkMkLst>
            <pc:docMk/>
            <pc:sldMk cId="817581499" sldId="257"/>
            <ac:inkMk id="51" creationId="{070477C5-0410-4E4F-97A1-F84C2465C187}"/>
          </ac:inkMkLst>
        </pc:inkChg>
      </pc:sldChg>
      <pc:sldChg chg="addSp delSp modSp modTransition modAnim">
        <pc:chgData name="HUTCHISON, DANA" userId="eab4ed62-e4d2-4185-80cc-0d9e3c7c3317" providerId="ADAL" clId="{7F76B74F-3CA8-4B4F-9CCE-446D28C69DF9}" dt="2020-04-02T17:40:15.672" v="125"/>
        <pc:sldMkLst>
          <pc:docMk/>
          <pc:sldMk cId="3342233602" sldId="258"/>
        </pc:sldMkLst>
        <pc:spChg chg="mod">
          <ac:chgData name="HUTCHISON, DANA" userId="eab4ed62-e4d2-4185-80cc-0d9e3c7c3317" providerId="ADAL" clId="{7F76B74F-3CA8-4B4F-9CCE-446D28C69DF9}" dt="2020-04-02T15:33:29.954" v="98" actId="20577"/>
          <ac:spMkLst>
            <pc:docMk/>
            <pc:sldMk cId="3342233602" sldId="258"/>
            <ac:spMk id="6" creationId="{ACC0EEBD-55FA-4133-8153-891607DC7EC4}"/>
          </ac:spMkLst>
        </pc:spChg>
        <pc:picChg chg="add del mod">
          <ac:chgData name="HUTCHISON, DANA" userId="eab4ed62-e4d2-4185-80cc-0d9e3c7c3317" providerId="ADAL" clId="{7F76B74F-3CA8-4B4F-9CCE-446D28C69DF9}" dt="2020-04-02T17:32:48.075" v="124"/>
          <ac:picMkLst>
            <pc:docMk/>
            <pc:sldMk cId="3342233602" sldId="258"/>
            <ac:picMk id="3" creationId="{35625463-275E-4D3C-B8AD-4EA74CEACFD9}"/>
          </ac:picMkLst>
        </pc:picChg>
        <pc:picChg chg="add mod">
          <ac:chgData name="HUTCHISON, DANA" userId="eab4ed62-e4d2-4185-80cc-0d9e3c7c3317" providerId="ADAL" clId="{7F76B74F-3CA8-4B4F-9CCE-446D28C69DF9}" dt="2020-04-02T17:40:15.672" v="125"/>
          <ac:picMkLst>
            <pc:docMk/>
            <pc:sldMk cId="3342233602" sldId="258"/>
            <ac:picMk id="4" creationId="{EF04AB31-A36B-4F47-A0F3-B84ED492AAFC}"/>
          </ac:picMkLst>
        </pc:picChg>
      </pc:sldChg>
      <pc:sldChg chg="addSp delSp modSp modTransition">
        <pc:chgData name="HUTCHISON, DANA" userId="eab4ed62-e4d2-4185-80cc-0d9e3c7c3317" providerId="ADAL" clId="{7F76B74F-3CA8-4B4F-9CCE-446D28C69DF9}" dt="2020-04-02T17:40:15.672" v="125"/>
        <pc:sldMkLst>
          <pc:docMk/>
          <pc:sldMk cId="1499818891" sldId="259"/>
        </pc:sldMkLst>
        <pc:spChg chg="mod">
          <ac:chgData name="HUTCHISON, DANA" userId="eab4ed62-e4d2-4185-80cc-0d9e3c7c3317" providerId="ADAL" clId="{7F76B74F-3CA8-4B4F-9CCE-446D28C69DF9}" dt="2020-04-02T15:35:18.567" v="108" actId="20577"/>
          <ac:spMkLst>
            <pc:docMk/>
            <pc:sldMk cId="1499818891" sldId="259"/>
            <ac:spMk id="3" creationId="{05D98FB8-68FC-4E06-B9B7-B059CA370C45}"/>
          </ac:spMkLst>
        </pc:spChg>
        <pc:spChg chg="del">
          <ac:chgData name="HUTCHISON, DANA" userId="eab4ed62-e4d2-4185-80cc-0d9e3c7c3317" providerId="ADAL" clId="{7F76B74F-3CA8-4B4F-9CCE-446D28C69DF9}" dt="2020-04-02T15:35:49.197" v="109" actId="26606"/>
          <ac:spMkLst>
            <pc:docMk/>
            <pc:sldMk cId="1499818891" sldId="259"/>
            <ac:spMk id="10" creationId="{2B97F24A-32CE-4C1C-A50D-3016B394DCFB}"/>
          </ac:spMkLst>
        </pc:spChg>
        <pc:spChg chg="del">
          <ac:chgData name="HUTCHISON, DANA" userId="eab4ed62-e4d2-4185-80cc-0d9e3c7c3317" providerId="ADAL" clId="{7F76B74F-3CA8-4B4F-9CCE-446D28C69DF9}" dt="2020-04-02T15:35:49.197" v="109" actId="26606"/>
          <ac:spMkLst>
            <pc:docMk/>
            <pc:sldMk cId="1499818891" sldId="259"/>
            <ac:spMk id="12" creationId="{3CE8AF5E-D374-4CF1-90CC-35CF73B81C3E}"/>
          </ac:spMkLst>
        </pc:spChg>
        <pc:spChg chg="add">
          <ac:chgData name="HUTCHISON, DANA" userId="eab4ed62-e4d2-4185-80cc-0d9e3c7c3317" providerId="ADAL" clId="{7F76B74F-3CA8-4B4F-9CCE-446D28C69DF9}" dt="2020-04-02T15:35:49.197" v="109" actId="26606"/>
          <ac:spMkLst>
            <pc:docMk/>
            <pc:sldMk cId="1499818891" sldId="259"/>
            <ac:spMk id="19" creationId="{2B97F24A-32CE-4C1C-A50D-3016B394DCFB}"/>
          </ac:spMkLst>
        </pc:spChg>
        <pc:spChg chg="add">
          <ac:chgData name="HUTCHISON, DANA" userId="eab4ed62-e4d2-4185-80cc-0d9e3c7c3317" providerId="ADAL" clId="{7F76B74F-3CA8-4B4F-9CCE-446D28C69DF9}" dt="2020-04-02T15:35:49.197" v="109" actId="26606"/>
          <ac:spMkLst>
            <pc:docMk/>
            <pc:sldMk cId="1499818891" sldId="259"/>
            <ac:spMk id="21" creationId="{3CE8AF5E-D374-4CF1-90CC-35CF73B81C3E}"/>
          </ac:spMkLst>
        </pc:spChg>
        <pc:graphicFrameChg chg="mod modGraphic">
          <ac:chgData name="HUTCHISON, DANA" userId="eab4ed62-e4d2-4185-80cc-0d9e3c7c3317" providerId="ADAL" clId="{7F76B74F-3CA8-4B4F-9CCE-446D28C69DF9}" dt="2020-04-02T15:35:49.197" v="109" actId="26606"/>
          <ac:graphicFrameMkLst>
            <pc:docMk/>
            <pc:sldMk cId="1499818891" sldId="259"/>
            <ac:graphicFrameMk id="4" creationId="{DCB6BB4D-BF48-41F3-B108-BB36DB147C72}"/>
          </ac:graphicFrameMkLst>
        </pc:graphicFrameChg>
        <pc:picChg chg="add mod">
          <ac:chgData name="HUTCHISON, DANA" userId="eab4ed62-e4d2-4185-80cc-0d9e3c7c3317" providerId="ADAL" clId="{7F76B74F-3CA8-4B4F-9CCE-446D28C69DF9}" dt="2020-04-02T17:40:15.672" v="125"/>
          <ac:picMkLst>
            <pc:docMk/>
            <pc:sldMk cId="1499818891" sldId="259"/>
            <ac:picMk id="5" creationId="{F14C7D7F-95B2-4BE0-82EB-4175AAA3D31D}"/>
          </ac:picMkLst>
        </pc:picChg>
        <pc:inkChg chg="del">
          <ac:chgData name="HUTCHISON, DANA" userId="eab4ed62-e4d2-4185-80cc-0d9e3c7c3317" providerId="ADAL" clId="{7F76B74F-3CA8-4B4F-9CCE-446D28C69DF9}" dt="2020-04-02T15:35:49.197" v="109" actId="26606"/>
          <ac:inkMkLst>
            <pc:docMk/>
            <pc:sldMk cId="1499818891" sldId="259"/>
            <ac:inkMk id="14" creationId="{070477C5-0410-4E4F-97A1-F84C2465C187}"/>
          </ac:inkMkLst>
        </pc:inkChg>
        <pc:inkChg chg="add">
          <ac:chgData name="HUTCHISON, DANA" userId="eab4ed62-e4d2-4185-80cc-0d9e3c7c3317" providerId="ADAL" clId="{7F76B74F-3CA8-4B4F-9CCE-446D28C69DF9}" dt="2020-04-02T15:35:49.197" v="109" actId="26606"/>
          <ac:inkMkLst>
            <pc:docMk/>
            <pc:sldMk cId="1499818891" sldId="259"/>
            <ac:inkMk id="23" creationId="{070477C5-0410-4E4F-97A1-F84C2465C187}"/>
          </ac:inkMkLst>
        </pc:inkChg>
      </pc:sldChg>
      <pc:sldChg chg="addSp delSp modSp modTransition">
        <pc:chgData name="HUTCHISON, DANA" userId="eab4ed62-e4d2-4185-80cc-0d9e3c7c3317" providerId="ADAL" clId="{7F76B74F-3CA8-4B4F-9CCE-446D28C69DF9}" dt="2020-04-02T17:40:15.672" v="125"/>
        <pc:sldMkLst>
          <pc:docMk/>
          <pc:sldMk cId="982252376" sldId="260"/>
        </pc:sldMkLst>
        <pc:spChg chg="mod">
          <ac:chgData name="HUTCHISON, DANA" userId="eab4ed62-e4d2-4185-80cc-0d9e3c7c3317" providerId="ADAL" clId="{7F76B74F-3CA8-4B4F-9CCE-446D28C69DF9}" dt="2020-04-02T15:36:32.764" v="118" actId="26606"/>
          <ac:spMkLst>
            <pc:docMk/>
            <pc:sldMk cId="982252376" sldId="260"/>
            <ac:spMk id="2" creationId="{EE82B29A-649A-4BB2-BAFC-5A0E5D880A02}"/>
          </ac:spMkLst>
        </pc:spChg>
        <pc:spChg chg="add del">
          <ac:chgData name="HUTCHISON, DANA" userId="eab4ed62-e4d2-4185-80cc-0d9e3c7c3317" providerId="ADAL" clId="{7F76B74F-3CA8-4B4F-9CCE-446D28C69DF9}" dt="2020-04-02T15:36:32.764" v="118" actId="26606"/>
          <ac:spMkLst>
            <pc:docMk/>
            <pc:sldMk cId="982252376" sldId="260"/>
            <ac:spMk id="10" creationId="{2E442304-DDBD-4F7B-8017-36BCC863FB40}"/>
          </ac:spMkLst>
        </pc:spChg>
        <pc:spChg chg="add del">
          <ac:chgData name="HUTCHISON, DANA" userId="eab4ed62-e4d2-4185-80cc-0d9e3c7c3317" providerId="ADAL" clId="{7F76B74F-3CA8-4B4F-9CCE-446D28C69DF9}" dt="2020-04-02T15:36:32.764" v="118" actId="26606"/>
          <ac:spMkLst>
            <pc:docMk/>
            <pc:sldMk cId="982252376" sldId="260"/>
            <ac:spMk id="12" creationId="{535742DD-1B16-4E9D-B715-0D74B4574A68}"/>
          </ac:spMkLst>
        </pc:spChg>
        <pc:spChg chg="add del">
          <ac:chgData name="HUTCHISON, DANA" userId="eab4ed62-e4d2-4185-80cc-0d9e3c7c3317" providerId="ADAL" clId="{7F76B74F-3CA8-4B4F-9CCE-446D28C69DF9}" dt="2020-04-02T15:36:21.511" v="111" actId="26606"/>
          <ac:spMkLst>
            <pc:docMk/>
            <pc:sldMk cId="982252376" sldId="260"/>
            <ac:spMk id="17" creationId="{4C10CBC8-7837-4750-8EE9-B4C3D50488F6}"/>
          </ac:spMkLst>
        </pc:spChg>
        <pc:spChg chg="add del">
          <ac:chgData name="HUTCHISON, DANA" userId="eab4ed62-e4d2-4185-80cc-0d9e3c7c3317" providerId="ADAL" clId="{7F76B74F-3CA8-4B4F-9CCE-446D28C69DF9}" dt="2020-04-02T15:36:21.511" v="111" actId="26606"/>
          <ac:spMkLst>
            <pc:docMk/>
            <pc:sldMk cId="982252376" sldId="260"/>
            <ac:spMk id="19" creationId="{69014793-11D4-4A17-9261-1A2E683ADF75}"/>
          </ac:spMkLst>
        </pc:spChg>
        <pc:spChg chg="add del">
          <ac:chgData name="HUTCHISON, DANA" userId="eab4ed62-e4d2-4185-80cc-0d9e3c7c3317" providerId="ADAL" clId="{7F76B74F-3CA8-4B4F-9CCE-446D28C69DF9}" dt="2020-04-02T15:36:24.873" v="113" actId="26606"/>
          <ac:spMkLst>
            <pc:docMk/>
            <pc:sldMk cId="982252376" sldId="260"/>
            <ac:spMk id="21" creationId="{4C10CBC8-7837-4750-8EE9-B4C3D50488F6}"/>
          </ac:spMkLst>
        </pc:spChg>
        <pc:spChg chg="add del">
          <ac:chgData name="HUTCHISON, DANA" userId="eab4ed62-e4d2-4185-80cc-0d9e3c7c3317" providerId="ADAL" clId="{7F76B74F-3CA8-4B4F-9CCE-446D28C69DF9}" dt="2020-04-02T15:36:24.873" v="113" actId="26606"/>
          <ac:spMkLst>
            <pc:docMk/>
            <pc:sldMk cId="982252376" sldId="260"/>
            <ac:spMk id="22" creationId="{69014793-11D4-4A17-9261-1A2E683ADF75}"/>
          </ac:spMkLst>
        </pc:spChg>
        <pc:spChg chg="add del">
          <ac:chgData name="HUTCHISON, DANA" userId="eab4ed62-e4d2-4185-80cc-0d9e3c7c3317" providerId="ADAL" clId="{7F76B74F-3CA8-4B4F-9CCE-446D28C69DF9}" dt="2020-04-02T15:36:29.079" v="115" actId="26606"/>
          <ac:spMkLst>
            <pc:docMk/>
            <pc:sldMk cId="982252376" sldId="260"/>
            <ac:spMk id="24" creationId="{247B6BBF-09F2-4A29-AE4E-3771E2924817}"/>
          </ac:spMkLst>
        </pc:spChg>
        <pc:spChg chg="add del">
          <ac:chgData name="HUTCHISON, DANA" userId="eab4ed62-e4d2-4185-80cc-0d9e3c7c3317" providerId="ADAL" clId="{7F76B74F-3CA8-4B4F-9CCE-446D28C69DF9}" dt="2020-04-02T15:36:29.079" v="115" actId="26606"/>
          <ac:spMkLst>
            <pc:docMk/>
            <pc:sldMk cId="982252376" sldId="260"/>
            <ac:spMk id="25" creationId="{535742DD-1B16-4E9D-B715-0D74B4574A68}"/>
          </ac:spMkLst>
        </pc:spChg>
        <pc:spChg chg="add del">
          <ac:chgData name="HUTCHISON, DANA" userId="eab4ed62-e4d2-4185-80cc-0d9e3c7c3317" providerId="ADAL" clId="{7F76B74F-3CA8-4B4F-9CCE-446D28C69DF9}" dt="2020-04-02T15:36:32.672" v="117" actId="26606"/>
          <ac:spMkLst>
            <pc:docMk/>
            <pc:sldMk cId="982252376" sldId="260"/>
            <ac:spMk id="27" creationId="{2E442304-DDBD-4F7B-8017-36BCC863FB40}"/>
          </ac:spMkLst>
        </pc:spChg>
        <pc:spChg chg="add del">
          <ac:chgData name="HUTCHISON, DANA" userId="eab4ed62-e4d2-4185-80cc-0d9e3c7c3317" providerId="ADAL" clId="{7F76B74F-3CA8-4B4F-9CCE-446D28C69DF9}" dt="2020-04-02T15:36:32.672" v="117" actId="26606"/>
          <ac:spMkLst>
            <pc:docMk/>
            <pc:sldMk cId="982252376" sldId="260"/>
            <ac:spMk id="28" creationId="{535742DD-1B16-4E9D-B715-0D74B4574A68}"/>
          </ac:spMkLst>
        </pc:spChg>
        <pc:spChg chg="add">
          <ac:chgData name="HUTCHISON, DANA" userId="eab4ed62-e4d2-4185-80cc-0d9e3c7c3317" providerId="ADAL" clId="{7F76B74F-3CA8-4B4F-9CCE-446D28C69DF9}" dt="2020-04-02T15:36:32.764" v="118" actId="26606"/>
          <ac:spMkLst>
            <pc:docMk/>
            <pc:sldMk cId="982252376" sldId="260"/>
            <ac:spMk id="30" creationId="{35DB3719-6FDC-4E5D-891D-FF40B7300F64}"/>
          </ac:spMkLst>
        </pc:spChg>
        <pc:graphicFrameChg chg="mod modGraphic">
          <ac:chgData name="HUTCHISON, DANA" userId="eab4ed62-e4d2-4185-80cc-0d9e3c7c3317" providerId="ADAL" clId="{7F76B74F-3CA8-4B4F-9CCE-446D28C69DF9}" dt="2020-04-02T15:37:02.015" v="120" actId="113"/>
          <ac:graphicFrameMkLst>
            <pc:docMk/>
            <pc:sldMk cId="982252376" sldId="260"/>
            <ac:graphicFrameMk id="5" creationId="{6FA2C192-916A-4F1D-BD02-A03AE7729285}"/>
          </ac:graphicFrameMkLst>
        </pc:graphicFrameChg>
        <pc:picChg chg="add mod">
          <ac:chgData name="HUTCHISON, DANA" userId="eab4ed62-e4d2-4185-80cc-0d9e3c7c3317" providerId="ADAL" clId="{7F76B74F-3CA8-4B4F-9CCE-446D28C69DF9}" dt="2020-04-02T17:40:15.672" v="125"/>
          <ac:picMkLst>
            <pc:docMk/>
            <pc:sldMk cId="982252376" sldId="260"/>
            <ac:picMk id="3" creationId="{212D035F-EF5F-4DAC-9C91-E7902479040A}"/>
          </ac:picMkLst>
        </pc:picChg>
      </pc:sldChg>
      <pc:sldChg chg="addSp delSp modSp modTransition">
        <pc:chgData name="HUTCHISON, DANA" userId="eab4ed62-e4d2-4185-80cc-0d9e3c7c3317" providerId="ADAL" clId="{7F76B74F-3CA8-4B4F-9CCE-446D28C69DF9}" dt="2020-04-02T17:40:15.672" v="125"/>
        <pc:sldMkLst>
          <pc:docMk/>
          <pc:sldMk cId="3901876981" sldId="261"/>
        </pc:sldMkLst>
        <pc:spChg chg="mod">
          <ac:chgData name="HUTCHISON, DANA" userId="eab4ed62-e4d2-4185-80cc-0d9e3c7c3317" providerId="ADAL" clId="{7F76B74F-3CA8-4B4F-9CCE-446D28C69DF9}" dt="2020-04-02T15:38:15.709" v="122" actId="26606"/>
          <ac:spMkLst>
            <pc:docMk/>
            <pc:sldMk cId="3901876981" sldId="261"/>
            <ac:spMk id="2" creationId="{44E085C4-AA74-45C8-A94A-EC011FBB19A9}"/>
          </ac:spMkLst>
        </pc:spChg>
        <pc:spChg chg="mod ord">
          <ac:chgData name="HUTCHISON, DANA" userId="eab4ed62-e4d2-4185-80cc-0d9e3c7c3317" providerId="ADAL" clId="{7F76B74F-3CA8-4B4F-9CCE-446D28C69DF9}" dt="2020-04-02T15:38:15.709" v="122" actId="26606"/>
          <ac:spMkLst>
            <pc:docMk/>
            <pc:sldMk cId="3901876981" sldId="261"/>
            <ac:spMk id="3" creationId="{8BC28372-7168-4519-BAE9-0B51CAD97699}"/>
          </ac:spMkLst>
        </pc:spChg>
        <pc:spChg chg="del">
          <ac:chgData name="HUTCHISON, DANA" userId="eab4ed62-e4d2-4185-80cc-0d9e3c7c3317" providerId="ADAL" clId="{7F76B74F-3CA8-4B4F-9CCE-446D28C69DF9}" dt="2020-04-02T15:38:15.709" v="122" actId="26606"/>
          <ac:spMkLst>
            <pc:docMk/>
            <pc:sldMk cId="3901876981" sldId="261"/>
            <ac:spMk id="10" creationId="{45D37F4E-DDB4-456B-97E0-9937730A039F}"/>
          </ac:spMkLst>
        </pc:spChg>
        <pc:spChg chg="del">
          <ac:chgData name="HUTCHISON, DANA" userId="eab4ed62-e4d2-4185-80cc-0d9e3c7c3317" providerId="ADAL" clId="{7F76B74F-3CA8-4B4F-9CCE-446D28C69DF9}" dt="2020-04-02T15:38:15.709" v="122" actId="26606"/>
          <ac:spMkLst>
            <pc:docMk/>
            <pc:sldMk cId="3901876981" sldId="261"/>
            <ac:spMk id="12" creationId="{3CE8AF5E-D374-4CF1-90CC-35CF73B81C3E}"/>
          </ac:spMkLst>
        </pc:spChg>
        <pc:spChg chg="add">
          <ac:chgData name="HUTCHISON, DANA" userId="eab4ed62-e4d2-4185-80cc-0d9e3c7c3317" providerId="ADAL" clId="{7F76B74F-3CA8-4B4F-9CCE-446D28C69DF9}" dt="2020-04-02T15:38:15.709" v="122" actId="26606"/>
          <ac:spMkLst>
            <pc:docMk/>
            <pc:sldMk cId="3901876981" sldId="261"/>
            <ac:spMk id="17" creationId="{A6D37EE4-EA1B-46EE-A54B-5233C63C9695}"/>
          </ac:spMkLst>
        </pc:spChg>
        <pc:spChg chg="add">
          <ac:chgData name="HUTCHISON, DANA" userId="eab4ed62-e4d2-4185-80cc-0d9e3c7c3317" providerId="ADAL" clId="{7F76B74F-3CA8-4B4F-9CCE-446D28C69DF9}" dt="2020-04-02T15:38:15.709" v="122" actId="26606"/>
          <ac:spMkLst>
            <pc:docMk/>
            <pc:sldMk cId="3901876981" sldId="261"/>
            <ac:spMk id="19" creationId="{3CE8AF5E-D374-4CF1-90CC-35CF73B81C3E}"/>
          </ac:spMkLst>
        </pc:spChg>
        <pc:picChg chg="add mod">
          <ac:chgData name="HUTCHISON, DANA" userId="eab4ed62-e4d2-4185-80cc-0d9e3c7c3317" providerId="ADAL" clId="{7F76B74F-3CA8-4B4F-9CCE-446D28C69DF9}" dt="2020-04-02T17:40:15.672" v="125"/>
          <ac:picMkLst>
            <pc:docMk/>
            <pc:sldMk cId="3901876981" sldId="261"/>
            <ac:picMk id="4" creationId="{B9BE5038-E5BF-4FD5-B9DA-A1E98315A1DD}"/>
          </ac:picMkLst>
        </pc:picChg>
        <pc:picChg chg="mod">
          <ac:chgData name="HUTCHISON, DANA" userId="eab4ed62-e4d2-4185-80cc-0d9e3c7c3317" providerId="ADAL" clId="{7F76B74F-3CA8-4B4F-9CCE-446D28C69DF9}" dt="2020-04-02T15:38:15.709" v="122" actId="26606"/>
          <ac:picMkLst>
            <pc:docMk/>
            <pc:sldMk cId="3901876981" sldId="261"/>
            <ac:picMk id="5" creationId="{993D531B-2BFB-453B-AD35-B6419BE7F3B1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3D7EEE-3FFA-40D6-B47B-1A23AF9FED04}" type="doc">
      <dgm:prSet loTypeId="urn:microsoft.com/office/officeart/2016/7/layout/VerticalSolidActionList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E4FCF2B9-6918-4F2C-9ED1-035B85B5802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Share</a:t>
          </a:r>
        </a:p>
      </dgm:t>
    </dgm:pt>
    <dgm:pt modelId="{6CC8365E-65B6-462C-A486-4B0AF71D3603}" type="parTrans" cxnId="{5584F7D7-A13B-4A42-9C7E-0351021DDA7B}">
      <dgm:prSet/>
      <dgm:spPr/>
      <dgm:t>
        <a:bodyPr/>
        <a:lstStyle/>
        <a:p>
          <a:endParaRPr lang="en-US"/>
        </a:p>
      </dgm:t>
    </dgm:pt>
    <dgm:pt modelId="{D59237E6-3D1B-46E4-A512-91CEB66064EC}" type="sibTrans" cxnId="{5584F7D7-A13B-4A42-9C7E-0351021DDA7B}">
      <dgm:prSet/>
      <dgm:spPr/>
      <dgm:t>
        <a:bodyPr/>
        <a:lstStyle/>
        <a:p>
          <a:endParaRPr lang="en-US"/>
        </a:p>
      </dgm:t>
    </dgm:pt>
    <dgm:pt modelId="{017526EC-DC10-4C3C-8835-2562C15B2D6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Share papers with me through WORD and I will provide comments and feedback</a:t>
          </a:r>
        </a:p>
      </dgm:t>
    </dgm:pt>
    <dgm:pt modelId="{30CFE2F1-5DAA-442D-AA1F-3133F11DC2DE}" type="parTrans" cxnId="{D71A07AC-B9CC-4957-80BC-7141607FB879}">
      <dgm:prSet/>
      <dgm:spPr/>
      <dgm:t>
        <a:bodyPr/>
        <a:lstStyle/>
        <a:p>
          <a:endParaRPr lang="en-US"/>
        </a:p>
      </dgm:t>
    </dgm:pt>
    <dgm:pt modelId="{5D4F55CF-4C87-4860-96F9-E976EF072409}" type="sibTrans" cxnId="{D71A07AC-B9CC-4957-80BC-7141607FB879}">
      <dgm:prSet/>
      <dgm:spPr/>
      <dgm:t>
        <a:bodyPr/>
        <a:lstStyle/>
        <a:p>
          <a:endParaRPr lang="en-US"/>
        </a:p>
      </dgm:t>
    </dgm:pt>
    <dgm:pt modelId="{0045ED76-1F79-487F-9EED-4627CE46D63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Email</a:t>
          </a:r>
        </a:p>
      </dgm:t>
    </dgm:pt>
    <dgm:pt modelId="{E510DC24-72F8-4616-8705-05CE9AFA54BB}" type="parTrans" cxnId="{C636B567-CEAD-421D-A6B7-1587086D346F}">
      <dgm:prSet/>
      <dgm:spPr/>
      <dgm:t>
        <a:bodyPr/>
        <a:lstStyle/>
        <a:p>
          <a:endParaRPr lang="en-US"/>
        </a:p>
      </dgm:t>
    </dgm:pt>
    <dgm:pt modelId="{EBEA9122-D30D-4777-8019-A5BFFA64B39B}" type="sibTrans" cxnId="{C636B567-CEAD-421D-A6B7-1587086D346F}">
      <dgm:prSet/>
      <dgm:spPr/>
      <dgm:t>
        <a:bodyPr/>
        <a:lstStyle/>
        <a:p>
          <a:endParaRPr lang="en-US"/>
        </a:p>
      </dgm:t>
    </dgm:pt>
    <dgm:pt modelId="{4FFD5F45-3B00-47CD-9A13-A2A25370F54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Email me with questions, even if I am not your primary math teacher (think study sessions)</a:t>
          </a:r>
        </a:p>
      </dgm:t>
    </dgm:pt>
    <dgm:pt modelId="{359BD996-B6C8-4711-93FA-E99C44DED613}" type="parTrans" cxnId="{893BDC93-9AF1-40A8-9659-1BE90BD661E2}">
      <dgm:prSet/>
      <dgm:spPr/>
      <dgm:t>
        <a:bodyPr/>
        <a:lstStyle/>
        <a:p>
          <a:endParaRPr lang="en-US"/>
        </a:p>
      </dgm:t>
    </dgm:pt>
    <dgm:pt modelId="{319D32E3-F857-4056-B95A-F509CBB2A251}" type="sibTrans" cxnId="{893BDC93-9AF1-40A8-9659-1BE90BD661E2}">
      <dgm:prSet/>
      <dgm:spPr/>
      <dgm:t>
        <a:bodyPr/>
        <a:lstStyle/>
        <a:p>
          <a:endParaRPr lang="en-US"/>
        </a:p>
      </dgm:t>
    </dgm:pt>
    <dgm:pt modelId="{BC2CA191-39A5-456C-B56B-E2C689633B3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Ask</a:t>
          </a:r>
        </a:p>
      </dgm:t>
    </dgm:pt>
    <dgm:pt modelId="{B24A8184-6EB1-4F85-BD52-A2251D151DEF}" type="parTrans" cxnId="{D662E9AF-8AA1-48B3-B10B-009434B3AB1A}">
      <dgm:prSet/>
      <dgm:spPr/>
      <dgm:t>
        <a:bodyPr/>
        <a:lstStyle/>
        <a:p>
          <a:endParaRPr lang="en-US"/>
        </a:p>
      </dgm:t>
    </dgm:pt>
    <dgm:pt modelId="{BA5682C2-3156-4F9F-8C85-C721E0030D14}" type="sibTrans" cxnId="{D662E9AF-8AA1-48B3-B10B-009434B3AB1A}">
      <dgm:prSet/>
      <dgm:spPr/>
      <dgm:t>
        <a:bodyPr/>
        <a:lstStyle/>
        <a:p>
          <a:endParaRPr lang="en-US"/>
        </a:p>
      </dgm:t>
    </dgm:pt>
    <dgm:pt modelId="{0D08E9E2-4274-4782-9CBC-F35CD95E233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Ask for extended time from me and your homeroom teacher if you are having a hard time getting </a:t>
          </a:r>
          <a:r>
            <a:rPr lang="en-US" b="1" dirty="0"/>
            <a:t>work</a:t>
          </a:r>
          <a:r>
            <a:rPr lang="en-US" dirty="0"/>
            <a:t> done</a:t>
          </a:r>
        </a:p>
      </dgm:t>
    </dgm:pt>
    <dgm:pt modelId="{ACF8F598-E1A9-462B-84DA-49997143235B}" type="parTrans" cxnId="{279C3A62-EC1A-4455-AF02-9E1E04197A5C}">
      <dgm:prSet/>
      <dgm:spPr/>
      <dgm:t>
        <a:bodyPr/>
        <a:lstStyle/>
        <a:p>
          <a:endParaRPr lang="en-US"/>
        </a:p>
      </dgm:t>
    </dgm:pt>
    <dgm:pt modelId="{E4E2C510-E576-45CE-9856-1DAE168C4B7E}" type="sibTrans" cxnId="{279C3A62-EC1A-4455-AF02-9E1E04197A5C}">
      <dgm:prSet/>
      <dgm:spPr/>
      <dgm:t>
        <a:bodyPr/>
        <a:lstStyle/>
        <a:p>
          <a:endParaRPr lang="en-US"/>
        </a:p>
      </dgm:t>
    </dgm:pt>
    <dgm:pt modelId="{028D11D7-CFEA-4403-9A4F-B8F356326F6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Modify</a:t>
          </a:r>
        </a:p>
      </dgm:t>
    </dgm:pt>
    <dgm:pt modelId="{D7147EEC-5A19-4FA0-A9DC-2F917BEA9F34}" type="parTrans" cxnId="{B6405019-4CCD-4ADC-BE6C-BC6828039CA6}">
      <dgm:prSet/>
      <dgm:spPr/>
      <dgm:t>
        <a:bodyPr/>
        <a:lstStyle/>
        <a:p>
          <a:endParaRPr lang="en-US"/>
        </a:p>
      </dgm:t>
    </dgm:pt>
    <dgm:pt modelId="{58B5FE8D-36C9-4985-9373-670DC94405C5}" type="sibTrans" cxnId="{B6405019-4CCD-4ADC-BE6C-BC6828039CA6}">
      <dgm:prSet/>
      <dgm:spPr/>
      <dgm:t>
        <a:bodyPr/>
        <a:lstStyle/>
        <a:p>
          <a:endParaRPr lang="en-US"/>
        </a:p>
      </dgm:t>
    </dgm:pt>
    <dgm:pt modelId="{11CB066F-21A2-43E8-A3F7-4EDF0BB036A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Modify-Find the “JUST RIGHT” </a:t>
          </a:r>
        </a:p>
      </dgm:t>
    </dgm:pt>
    <dgm:pt modelId="{BC9D5254-050C-4233-A40D-E5202567E9DE}" type="parTrans" cxnId="{9DED2071-0FB1-4984-B2DB-5FBE57284B22}">
      <dgm:prSet/>
      <dgm:spPr/>
      <dgm:t>
        <a:bodyPr/>
        <a:lstStyle/>
        <a:p>
          <a:endParaRPr lang="en-US"/>
        </a:p>
      </dgm:t>
    </dgm:pt>
    <dgm:pt modelId="{041EDD06-09C9-4E4F-AE98-1976AF34E70C}" type="sibTrans" cxnId="{9DED2071-0FB1-4984-B2DB-5FBE57284B22}">
      <dgm:prSet/>
      <dgm:spPr/>
      <dgm:t>
        <a:bodyPr/>
        <a:lstStyle/>
        <a:p>
          <a:endParaRPr lang="en-US"/>
        </a:p>
      </dgm:t>
    </dgm:pt>
    <dgm:pt modelId="{39D60626-82EB-4C0F-A873-7859F5F5445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Break</a:t>
          </a:r>
        </a:p>
      </dgm:t>
    </dgm:pt>
    <dgm:pt modelId="{E2A5C7E4-7E68-41B1-875C-C2EC80F2297E}" type="parTrans" cxnId="{AC20696D-8D00-4BBB-B09A-8B5ED77CF875}">
      <dgm:prSet/>
      <dgm:spPr/>
      <dgm:t>
        <a:bodyPr/>
        <a:lstStyle/>
        <a:p>
          <a:endParaRPr lang="en-US"/>
        </a:p>
      </dgm:t>
    </dgm:pt>
    <dgm:pt modelId="{75E16971-4826-4A74-AAF5-FE69A497FFB7}" type="sibTrans" cxnId="{AC20696D-8D00-4BBB-B09A-8B5ED77CF875}">
      <dgm:prSet/>
      <dgm:spPr/>
      <dgm:t>
        <a:bodyPr/>
        <a:lstStyle/>
        <a:p>
          <a:endParaRPr lang="en-US"/>
        </a:p>
      </dgm:t>
    </dgm:pt>
    <dgm:pt modelId="{F617C4BE-BB58-4F9E-BF07-8E6251298DD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Break the work up into chunks</a:t>
          </a:r>
        </a:p>
      </dgm:t>
    </dgm:pt>
    <dgm:pt modelId="{1990894A-7906-4E61-A731-0E4088ADC6FF}" type="parTrans" cxnId="{9DC47BFF-84BC-45D9-947A-809BC51FE13A}">
      <dgm:prSet/>
      <dgm:spPr/>
      <dgm:t>
        <a:bodyPr/>
        <a:lstStyle/>
        <a:p>
          <a:endParaRPr lang="en-US"/>
        </a:p>
      </dgm:t>
    </dgm:pt>
    <dgm:pt modelId="{D21163F8-DF7A-43EB-AE79-E686427BF7DC}" type="sibTrans" cxnId="{9DC47BFF-84BC-45D9-947A-809BC51FE13A}">
      <dgm:prSet/>
      <dgm:spPr/>
      <dgm:t>
        <a:bodyPr/>
        <a:lstStyle/>
        <a:p>
          <a:endParaRPr lang="en-US"/>
        </a:p>
      </dgm:t>
    </dgm:pt>
    <dgm:pt modelId="{DAFE439A-594E-4F2B-97B7-6F8A7B7DEA2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Submit</a:t>
          </a:r>
        </a:p>
      </dgm:t>
    </dgm:pt>
    <dgm:pt modelId="{46B8D2EB-835F-46DB-AC39-9513B8A29FAE}" type="parTrans" cxnId="{6063136D-C80F-4811-9E72-C38E46A724A1}">
      <dgm:prSet/>
      <dgm:spPr/>
      <dgm:t>
        <a:bodyPr/>
        <a:lstStyle/>
        <a:p>
          <a:endParaRPr lang="en-US"/>
        </a:p>
      </dgm:t>
    </dgm:pt>
    <dgm:pt modelId="{6271F493-BEEE-4985-AE0D-4D5C3DC62A34}" type="sibTrans" cxnId="{6063136D-C80F-4811-9E72-C38E46A724A1}">
      <dgm:prSet/>
      <dgm:spPr/>
      <dgm:t>
        <a:bodyPr/>
        <a:lstStyle/>
        <a:p>
          <a:endParaRPr lang="en-US"/>
        </a:p>
      </dgm:t>
    </dgm:pt>
    <dgm:pt modelId="{4D2B98B1-1B99-4FF6-A1D8-469D5068E57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Submit SOMETHING and we will work with you</a:t>
          </a:r>
        </a:p>
      </dgm:t>
    </dgm:pt>
    <dgm:pt modelId="{9ED77843-7088-46DF-8AE6-E9ACC45B90A6}" type="parTrans" cxnId="{4542C689-5441-41B3-8EC0-9E1F1A0C21B0}">
      <dgm:prSet/>
      <dgm:spPr/>
      <dgm:t>
        <a:bodyPr/>
        <a:lstStyle/>
        <a:p>
          <a:endParaRPr lang="en-US"/>
        </a:p>
      </dgm:t>
    </dgm:pt>
    <dgm:pt modelId="{DC471398-871C-45B6-AD0C-A21E2DF8B93E}" type="sibTrans" cxnId="{4542C689-5441-41B3-8EC0-9E1F1A0C21B0}">
      <dgm:prSet/>
      <dgm:spPr/>
      <dgm:t>
        <a:bodyPr/>
        <a:lstStyle/>
        <a:p>
          <a:endParaRPr lang="en-US"/>
        </a:p>
      </dgm:t>
    </dgm:pt>
    <dgm:pt modelId="{61923567-A3E6-40A4-883D-92AFBC1AB69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Communicate</a:t>
          </a:r>
        </a:p>
      </dgm:t>
    </dgm:pt>
    <dgm:pt modelId="{501D7532-7858-4459-83F5-F752FF3FB853}" type="parTrans" cxnId="{271716B5-F198-4022-A752-8883D81CA1EA}">
      <dgm:prSet/>
      <dgm:spPr/>
      <dgm:t>
        <a:bodyPr/>
        <a:lstStyle/>
        <a:p>
          <a:endParaRPr lang="en-US"/>
        </a:p>
      </dgm:t>
    </dgm:pt>
    <dgm:pt modelId="{65BBA5D1-59F9-4E89-BECB-921CDD5F9974}" type="sibTrans" cxnId="{271716B5-F198-4022-A752-8883D81CA1EA}">
      <dgm:prSet/>
      <dgm:spPr/>
      <dgm:t>
        <a:bodyPr/>
        <a:lstStyle/>
        <a:p>
          <a:endParaRPr lang="en-US"/>
        </a:p>
      </dgm:t>
    </dgm:pt>
    <dgm:pt modelId="{62DD1AB6-4A75-44B4-AF2B-AF5D3506399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Communicate—email us and let us know how you are doing</a:t>
          </a:r>
        </a:p>
      </dgm:t>
    </dgm:pt>
    <dgm:pt modelId="{6BA4D363-B65D-4D7B-87B0-A1D3261E6314}" type="parTrans" cxnId="{B6A271D2-4718-437B-ABBA-7AC5676F19A1}">
      <dgm:prSet/>
      <dgm:spPr/>
      <dgm:t>
        <a:bodyPr/>
        <a:lstStyle/>
        <a:p>
          <a:endParaRPr lang="en-US"/>
        </a:p>
      </dgm:t>
    </dgm:pt>
    <dgm:pt modelId="{3ED386E3-491E-4F2D-AFE1-707F570E4E2E}" type="sibTrans" cxnId="{B6A271D2-4718-437B-ABBA-7AC5676F19A1}">
      <dgm:prSet/>
      <dgm:spPr/>
      <dgm:t>
        <a:bodyPr/>
        <a:lstStyle/>
        <a:p>
          <a:endParaRPr lang="en-US"/>
        </a:p>
      </dgm:t>
    </dgm:pt>
    <dgm:pt modelId="{EE170DC9-DD06-4F8B-B8E7-1E0A2E69584B}" type="pres">
      <dgm:prSet presAssocID="{E93D7EEE-3FFA-40D6-B47B-1A23AF9FED04}" presName="Name0" presStyleCnt="0">
        <dgm:presLayoutVars>
          <dgm:dir/>
          <dgm:animLvl val="lvl"/>
          <dgm:resizeHandles val="exact"/>
        </dgm:presLayoutVars>
      </dgm:prSet>
      <dgm:spPr/>
    </dgm:pt>
    <dgm:pt modelId="{F7D833C0-735C-4C41-B7D9-FF8E93866F7C}" type="pres">
      <dgm:prSet presAssocID="{E4FCF2B9-6918-4F2C-9ED1-035B85B58028}" presName="linNode" presStyleCnt="0"/>
      <dgm:spPr/>
    </dgm:pt>
    <dgm:pt modelId="{C1948EA0-021D-46D1-A36B-89AC3D5C7E1E}" type="pres">
      <dgm:prSet presAssocID="{E4FCF2B9-6918-4F2C-9ED1-035B85B58028}" presName="parentText" presStyleLbl="alignNode1" presStyleIdx="0" presStyleCnt="7">
        <dgm:presLayoutVars>
          <dgm:chMax val="1"/>
          <dgm:bulletEnabled/>
        </dgm:presLayoutVars>
      </dgm:prSet>
      <dgm:spPr/>
    </dgm:pt>
    <dgm:pt modelId="{556E941E-1C0E-48E6-83E1-8AFC081983D1}" type="pres">
      <dgm:prSet presAssocID="{E4FCF2B9-6918-4F2C-9ED1-035B85B58028}" presName="descendantText" presStyleLbl="alignAccFollowNode1" presStyleIdx="0" presStyleCnt="7">
        <dgm:presLayoutVars>
          <dgm:bulletEnabled/>
        </dgm:presLayoutVars>
      </dgm:prSet>
      <dgm:spPr/>
    </dgm:pt>
    <dgm:pt modelId="{A866FE5B-D93F-4D9A-BFB9-77FCA2AA010A}" type="pres">
      <dgm:prSet presAssocID="{D59237E6-3D1B-46E4-A512-91CEB66064EC}" presName="sp" presStyleCnt="0"/>
      <dgm:spPr/>
    </dgm:pt>
    <dgm:pt modelId="{CE6A5B61-D22E-4D02-8E74-17B018286EC0}" type="pres">
      <dgm:prSet presAssocID="{0045ED76-1F79-487F-9EED-4627CE46D631}" presName="linNode" presStyleCnt="0"/>
      <dgm:spPr/>
    </dgm:pt>
    <dgm:pt modelId="{BEFB3BB8-D4D1-4408-8B7F-2EE7844DBA7A}" type="pres">
      <dgm:prSet presAssocID="{0045ED76-1F79-487F-9EED-4627CE46D631}" presName="parentText" presStyleLbl="alignNode1" presStyleIdx="1" presStyleCnt="7">
        <dgm:presLayoutVars>
          <dgm:chMax val="1"/>
          <dgm:bulletEnabled/>
        </dgm:presLayoutVars>
      </dgm:prSet>
      <dgm:spPr/>
    </dgm:pt>
    <dgm:pt modelId="{CB54C298-7381-4548-B144-E8B58E1692F6}" type="pres">
      <dgm:prSet presAssocID="{0045ED76-1F79-487F-9EED-4627CE46D631}" presName="descendantText" presStyleLbl="alignAccFollowNode1" presStyleIdx="1" presStyleCnt="7">
        <dgm:presLayoutVars>
          <dgm:bulletEnabled/>
        </dgm:presLayoutVars>
      </dgm:prSet>
      <dgm:spPr/>
    </dgm:pt>
    <dgm:pt modelId="{0E35B93B-D68F-4B79-B569-E552F84E6A4D}" type="pres">
      <dgm:prSet presAssocID="{EBEA9122-D30D-4777-8019-A5BFFA64B39B}" presName="sp" presStyleCnt="0"/>
      <dgm:spPr/>
    </dgm:pt>
    <dgm:pt modelId="{83DAF959-B677-4B1A-B295-9339608FBA4F}" type="pres">
      <dgm:prSet presAssocID="{BC2CA191-39A5-456C-B56B-E2C689633B3A}" presName="linNode" presStyleCnt="0"/>
      <dgm:spPr/>
    </dgm:pt>
    <dgm:pt modelId="{86D1E552-73CC-476B-85D2-3068BAB782AE}" type="pres">
      <dgm:prSet presAssocID="{BC2CA191-39A5-456C-B56B-E2C689633B3A}" presName="parentText" presStyleLbl="alignNode1" presStyleIdx="2" presStyleCnt="7">
        <dgm:presLayoutVars>
          <dgm:chMax val="1"/>
          <dgm:bulletEnabled/>
        </dgm:presLayoutVars>
      </dgm:prSet>
      <dgm:spPr/>
    </dgm:pt>
    <dgm:pt modelId="{E07BC337-742D-4292-BB8D-09C19008F156}" type="pres">
      <dgm:prSet presAssocID="{BC2CA191-39A5-456C-B56B-E2C689633B3A}" presName="descendantText" presStyleLbl="alignAccFollowNode1" presStyleIdx="2" presStyleCnt="7">
        <dgm:presLayoutVars>
          <dgm:bulletEnabled/>
        </dgm:presLayoutVars>
      </dgm:prSet>
      <dgm:spPr/>
    </dgm:pt>
    <dgm:pt modelId="{88502C80-DD42-4E8A-BDF4-F347E11CAF62}" type="pres">
      <dgm:prSet presAssocID="{BA5682C2-3156-4F9F-8C85-C721E0030D14}" presName="sp" presStyleCnt="0"/>
      <dgm:spPr/>
    </dgm:pt>
    <dgm:pt modelId="{E0919264-7AF4-4B47-A42A-B09EFE299AE5}" type="pres">
      <dgm:prSet presAssocID="{028D11D7-CFEA-4403-9A4F-B8F356326F6D}" presName="linNode" presStyleCnt="0"/>
      <dgm:spPr/>
    </dgm:pt>
    <dgm:pt modelId="{FBFD96FE-4C2E-4E75-AA1E-4DB3B2819EED}" type="pres">
      <dgm:prSet presAssocID="{028D11D7-CFEA-4403-9A4F-B8F356326F6D}" presName="parentText" presStyleLbl="alignNode1" presStyleIdx="3" presStyleCnt="7">
        <dgm:presLayoutVars>
          <dgm:chMax val="1"/>
          <dgm:bulletEnabled/>
        </dgm:presLayoutVars>
      </dgm:prSet>
      <dgm:spPr/>
    </dgm:pt>
    <dgm:pt modelId="{9584F253-95EF-4997-AC01-5875F06FA95B}" type="pres">
      <dgm:prSet presAssocID="{028D11D7-CFEA-4403-9A4F-B8F356326F6D}" presName="descendantText" presStyleLbl="alignAccFollowNode1" presStyleIdx="3" presStyleCnt="7">
        <dgm:presLayoutVars>
          <dgm:bulletEnabled/>
        </dgm:presLayoutVars>
      </dgm:prSet>
      <dgm:spPr/>
    </dgm:pt>
    <dgm:pt modelId="{D8C68E4B-7F59-4636-9973-6436D54D81C3}" type="pres">
      <dgm:prSet presAssocID="{58B5FE8D-36C9-4985-9373-670DC94405C5}" presName="sp" presStyleCnt="0"/>
      <dgm:spPr/>
    </dgm:pt>
    <dgm:pt modelId="{8FA24B1B-0A36-4F9A-A751-0D21F601CAA5}" type="pres">
      <dgm:prSet presAssocID="{39D60626-82EB-4C0F-A873-7859F5F54453}" presName="linNode" presStyleCnt="0"/>
      <dgm:spPr/>
    </dgm:pt>
    <dgm:pt modelId="{2DED9077-57B3-438F-A9A0-A9FD3EA30597}" type="pres">
      <dgm:prSet presAssocID="{39D60626-82EB-4C0F-A873-7859F5F54453}" presName="parentText" presStyleLbl="alignNode1" presStyleIdx="4" presStyleCnt="7">
        <dgm:presLayoutVars>
          <dgm:chMax val="1"/>
          <dgm:bulletEnabled/>
        </dgm:presLayoutVars>
      </dgm:prSet>
      <dgm:spPr/>
    </dgm:pt>
    <dgm:pt modelId="{24623614-0433-4071-8D3D-8DDB49AB3F6C}" type="pres">
      <dgm:prSet presAssocID="{39D60626-82EB-4C0F-A873-7859F5F54453}" presName="descendantText" presStyleLbl="alignAccFollowNode1" presStyleIdx="4" presStyleCnt="7">
        <dgm:presLayoutVars>
          <dgm:bulletEnabled/>
        </dgm:presLayoutVars>
      </dgm:prSet>
      <dgm:spPr/>
    </dgm:pt>
    <dgm:pt modelId="{77E0FFBA-A2EF-43B4-BF4C-CC486ABF6D23}" type="pres">
      <dgm:prSet presAssocID="{75E16971-4826-4A74-AAF5-FE69A497FFB7}" presName="sp" presStyleCnt="0"/>
      <dgm:spPr/>
    </dgm:pt>
    <dgm:pt modelId="{26C497F9-C22C-4BAE-8CF5-6CD4B94D7728}" type="pres">
      <dgm:prSet presAssocID="{DAFE439A-594E-4F2B-97B7-6F8A7B7DEA2E}" presName="linNode" presStyleCnt="0"/>
      <dgm:spPr/>
    </dgm:pt>
    <dgm:pt modelId="{40A8977A-2C27-4E95-92D9-76DAC4DCAA0E}" type="pres">
      <dgm:prSet presAssocID="{DAFE439A-594E-4F2B-97B7-6F8A7B7DEA2E}" presName="parentText" presStyleLbl="alignNode1" presStyleIdx="5" presStyleCnt="7">
        <dgm:presLayoutVars>
          <dgm:chMax val="1"/>
          <dgm:bulletEnabled/>
        </dgm:presLayoutVars>
      </dgm:prSet>
      <dgm:spPr/>
    </dgm:pt>
    <dgm:pt modelId="{BDC4AF29-1A58-47A2-84EC-9DD1DA6A1D30}" type="pres">
      <dgm:prSet presAssocID="{DAFE439A-594E-4F2B-97B7-6F8A7B7DEA2E}" presName="descendantText" presStyleLbl="alignAccFollowNode1" presStyleIdx="5" presStyleCnt="7">
        <dgm:presLayoutVars>
          <dgm:bulletEnabled/>
        </dgm:presLayoutVars>
      </dgm:prSet>
      <dgm:spPr/>
    </dgm:pt>
    <dgm:pt modelId="{78C16C96-C30B-45D5-BAF3-B3C0584EBC6B}" type="pres">
      <dgm:prSet presAssocID="{6271F493-BEEE-4985-AE0D-4D5C3DC62A34}" presName="sp" presStyleCnt="0"/>
      <dgm:spPr/>
    </dgm:pt>
    <dgm:pt modelId="{E99BDBF5-B58B-437D-93D0-984E3745ABC1}" type="pres">
      <dgm:prSet presAssocID="{61923567-A3E6-40A4-883D-92AFBC1AB69B}" presName="linNode" presStyleCnt="0"/>
      <dgm:spPr/>
    </dgm:pt>
    <dgm:pt modelId="{D83C2E39-BBA3-4CB7-B513-6A2C1F84D70E}" type="pres">
      <dgm:prSet presAssocID="{61923567-A3E6-40A4-883D-92AFBC1AB69B}" presName="parentText" presStyleLbl="alignNode1" presStyleIdx="6" presStyleCnt="7">
        <dgm:presLayoutVars>
          <dgm:chMax val="1"/>
          <dgm:bulletEnabled/>
        </dgm:presLayoutVars>
      </dgm:prSet>
      <dgm:spPr/>
    </dgm:pt>
    <dgm:pt modelId="{F713A8AD-B79D-4144-9712-1E74B88D84D6}" type="pres">
      <dgm:prSet presAssocID="{61923567-A3E6-40A4-883D-92AFBC1AB69B}" presName="descendantText" presStyleLbl="alignAccFollowNode1" presStyleIdx="6" presStyleCnt="7">
        <dgm:presLayoutVars>
          <dgm:bulletEnabled/>
        </dgm:presLayoutVars>
      </dgm:prSet>
      <dgm:spPr/>
    </dgm:pt>
  </dgm:ptLst>
  <dgm:cxnLst>
    <dgm:cxn modelId="{45D36707-509B-42C7-87A9-B22B74E0FE4E}" type="presOf" srcId="{E4FCF2B9-6918-4F2C-9ED1-035B85B58028}" destId="{C1948EA0-021D-46D1-A36B-89AC3D5C7E1E}" srcOrd="0" destOrd="0" presId="urn:microsoft.com/office/officeart/2016/7/layout/VerticalSolidActionList"/>
    <dgm:cxn modelId="{3B1C8811-B7E5-4554-8D38-46992780DFD1}" type="presOf" srcId="{028D11D7-CFEA-4403-9A4F-B8F356326F6D}" destId="{FBFD96FE-4C2E-4E75-AA1E-4DB3B2819EED}" srcOrd="0" destOrd="0" presId="urn:microsoft.com/office/officeart/2016/7/layout/VerticalSolidActionList"/>
    <dgm:cxn modelId="{B6405019-4CCD-4ADC-BE6C-BC6828039CA6}" srcId="{E93D7EEE-3FFA-40D6-B47B-1A23AF9FED04}" destId="{028D11D7-CFEA-4403-9A4F-B8F356326F6D}" srcOrd="3" destOrd="0" parTransId="{D7147EEC-5A19-4FA0-A9DC-2F917BEA9F34}" sibTransId="{58B5FE8D-36C9-4985-9373-670DC94405C5}"/>
    <dgm:cxn modelId="{5C5E0C1D-E3D3-4C1B-9ADC-4A7DA759E120}" type="presOf" srcId="{BC2CA191-39A5-456C-B56B-E2C689633B3A}" destId="{86D1E552-73CC-476B-85D2-3068BAB782AE}" srcOrd="0" destOrd="0" presId="urn:microsoft.com/office/officeart/2016/7/layout/VerticalSolidActionList"/>
    <dgm:cxn modelId="{2579E11F-BD44-4D43-80C2-C98170E8E1B1}" type="presOf" srcId="{F617C4BE-BB58-4F9E-BF07-8E6251298DD3}" destId="{24623614-0433-4071-8D3D-8DDB49AB3F6C}" srcOrd="0" destOrd="0" presId="urn:microsoft.com/office/officeart/2016/7/layout/VerticalSolidActionList"/>
    <dgm:cxn modelId="{5293C82D-A11F-42A4-8495-E02F5DC4362A}" type="presOf" srcId="{DAFE439A-594E-4F2B-97B7-6F8A7B7DEA2E}" destId="{40A8977A-2C27-4E95-92D9-76DAC4DCAA0E}" srcOrd="0" destOrd="0" presId="urn:microsoft.com/office/officeart/2016/7/layout/VerticalSolidActionList"/>
    <dgm:cxn modelId="{D10C0A3A-2205-4416-A765-DA28BFEA9BA1}" type="presOf" srcId="{11CB066F-21A2-43E8-A3F7-4EDF0BB036A7}" destId="{9584F253-95EF-4997-AC01-5875F06FA95B}" srcOrd="0" destOrd="0" presId="urn:microsoft.com/office/officeart/2016/7/layout/VerticalSolidActionList"/>
    <dgm:cxn modelId="{D8044A60-4D54-4394-B940-F0FB0A9B23B6}" type="presOf" srcId="{62DD1AB6-4A75-44B4-AF2B-AF5D3506399C}" destId="{F713A8AD-B79D-4144-9712-1E74B88D84D6}" srcOrd="0" destOrd="0" presId="urn:microsoft.com/office/officeart/2016/7/layout/VerticalSolidActionList"/>
    <dgm:cxn modelId="{279C3A62-EC1A-4455-AF02-9E1E04197A5C}" srcId="{BC2CA191-39A5-456C-B56B-E2C689633B3A}" destId="{0D08E9E2-4274-4782-9CBC-F35CD95E2331}" srcOrd="0" destOrd="0" parTransId="{ACF8F598-E1A9-462B-84DA-49997143235B}" sibTransId="{E4E2C510-E576-45CE-9856-1DAE168C4B7E}"/>
    <dgm:cxn modelId="{2AA2C645-B62A-4312-A25D-2E2B97A62FDD}" type="presOf" srcId="{017526EC-DC10-4C3C-8835-2562C15B2D6C}" destId="{556E941E-1C0E-48E6-83E1-8AFC081983D1}" srcOrd="0" destOrd="0" presId="urn:microsoft.com/office/officeart/2016/7/layout/VerticalSolidActionList"/>
    <dgm:cxn modelId="{C636B567-CEAD-421D-A6B7-1587086D346F}" srcId="{E93D7EEE-3FFA-40D6-B47B-1A23AF9FED04}" destId="{0045ED76-1F79-487F-9EED-4627CE46D631}" srcOrd="1" destOrd="0" parTransId="{E510DC24-72F8-4616-8705-05CE9AFA54BB}" sibTransId="{EBEA9122-D30D-4777-8019-A5BFFA64B39B}"/>
    <dgm:cxn modelId="{6063136D-C80F-4811-9E72-C38E46A724A1}" srcId="{E93D7EEE-3FFA-40D6-B47B-1A23AF9FED04}" destId="{DAFE439A-594E-4F2B-97B7-6F8A7B7DEA2E}" srcOrd="5" destOrd="0" parTransId="{46B8D2EB-835F-46DB-AC39-9513B8A29FAE}" sibTransId="{6271F493-BEEE-4985-AE0D-4D5C3DC62A34}"/>
    <dgm:cxn modelId="{AC20696D-8D00-4BBB-B09A-8B5ED77CF875}" srcId="{E93D7EEE-3FFA-40D6-B47B-1A23AF9FED04}" destId="{39D60626-82EB-4C0F-A873-7859F5F54453}" srcOrd="4" destOrd="0" parTransId="{E2A5C7E4-7E68-41B1-875C-C2EC80F2297E}" sibTransId="{75E16971-4826-4A74-AAF5-FE69A497FFB7}"/>
    <dgm:cxn modelId="{9DED2071-0FB1-4984-B2DB-5FBE57284B22}" srcId="{028D11D7-CFEA-4403-9A4F-B8F356326F6D}" destId="{11CB066F-21A2-43E8-A3F7-4EDF0BB036A7}" srcOrd="0" destOrd="0" parTransId="{BC9D5254-050C-4233-A40D-E5202567E9DE}" sibTransId="{041EDD06-09C9-4E4F-AE98-1976AF34E70C}"/>
    <dgm:cxn modelId="{E8D73372-1578-4943-BFE6-B648D57062E5}" type="presOf" srcId="{4FFD5F45-3B00-47CD-9A13-A2A25370F545}" destId="{CB54C298-7381-4548-B144-E8B58E1692F6}" srcOrd="0" destOrd="0" presId="urn:microsoft.com/office/officeart/2016/7/layout/VerticalSolidActionList"/>
    <dgm:cxn modelId="{E0FA2A84-76E7-4E0E-9AF0-D942ADD9AF98}" type="presOf" srcId="{0D08E9E2-4274-4782-9CBC-F35CD95E2331}" destId="{E07BC337-742D-4292-BB8D-09C19008F156}" srcOrd="0" destOrd="0" presId="urn:microsoft.com/office/officeart/2016/7/layout/VerticalSolidActionList"/>
    <dgm:cxn modelId="{4542C689-5441-41B3-8EC0-9E1F1A0C21B0}" srcId="{DAFE439A-594E-4F2B-97B7-6F8A7B7DEA2E}" destId="{4D2B98B1-1B99-4FF6-A1D8-469D5068E579}" srcOrd="0" destOrd="0" parTransId="{9ED77843-7088-46DF-8AE6-E9ACC45B90A6}" sibTransId="{DC471398-871C-45B6-AD0C-A21E2DF8B93E}"/>
    <dgm:cxn modelId="{893BDC93-9AF1-40A8-9659-1BE90BD661E2}" srcId="{0045ED76-1F79-487F-9EED-4627CE46D631}" destId="{4FFD5F45-3B00-47CD-9A13-A2A25370F545}" srcOrd="0" destOrd="0" parTransId="{359BD996-B6C8-4711-93FA-E99C44DED613}" sibTransId="{319D32E3-F857-4056-B95A-F509CBB2A251}"/>
    <dgm:cxn modelId="{D71A07AC-B9CC-4957-80BC-7141607FB879}" srcId="{E4FCF2B9-6918-4F2C-9ED1-035B85B58028}" destId="{017526EC-DC10-4C3C-8835-2562C15B2D6C}" srcOrd="0" destOrd="0" parTransId="{30CFE2F1-5DAA-442D-AA1F-3133F11DC2DE}" sibTransId="{5D4F55CF-4C87-4860-96F9-E976EF072409}"/>
    <dgm:cxn modelId="{78EFB1AD-EB72-42D2-BE5F-979182F9EB5E}" type="presOf" srcId="{4D2B98B1-1B99-4FF6-A1D8-469D5068E579}" destId="{BDC4AF29-1A58-47A2-84EC-9DD1DA6A1D30}" srcOrd="0" destOrd="0" presId="urn:microsoft.com/office/officeart/2016/7/layout/VerticalSolidActionList"/>
    <dgm:cxn modelId="{D662E9AF-8AA1-48B3-B10B-009434B3AB1A}" srcId="{E93D7EEE-3FFA-40D6-B47B-1A23AF9FED04}" destId="{BC2CA191-39A5-456C-B56B-E2C689633B3A}" srcOrd="2" destOrd="0" parTransId="{B24A8184-6EB1-4F85-BD52-A2251D151DEF}" sibTransId="{BA5682C2-3156-4F9F-8C85-C721E0030D14}"/>
    <dgm:cxn modelId="{271716B5-F198-4022-A752-8883D81CA1EA}" srcId="{E93D7EEE-3FFA-40D6-B47B-1A23AF9FED04}" destId="{61923567-A3E6-40A4-883D-92AFBC1AB69B}" srcOrd="6" destOrd="0" parTransId="{501D7532-7858-4459-83F5-F752FF3FB853}" sibTransId="{65BBA5D1-59F9-4E89-BECB-921CDD5F9974}"/>
    <dgm:cxn modelId="{A4B9E6C5-9AF2-41FC-B1C1-C4E3DE638543}" type="presOf" srcId="{E93D7EEE-3FFA-40D6-B47B-1A23AF9FED04}" destId="{EE170DC9-DD06-4F8B-B8E7-1E0A2E69584B}" srcOrd="0" destOrd="0" presId="urn:microsoft.com/office/officeart/2016/7/layout/VerticalSolidActionList"/>
    <dgm:cxn modelId="{4D593ACD-1C17-4601-B0D5-E081E8E741F6}" type="presOf" srcId="{61923567-A3E6-40A4-883D-92AFBC1AB69B}" destId="{D83C2E39-BBA3-4CB7-B513-6A2C1F84D70E}" srcOrd="0" destOrd="0" presId="urn:microsoft.com/office/officeart/2016/7/layout/VerticalSolidActionList"/>
    <dgm:cxn modelId="{B6A271D2-4718-437B-ABBA-7AC5676F19A1}" srcId="{61923567-A3E6-40A4-883D-92AFBC1AB69B}" destId="{62DD1AB6-4A75-44B4-AF2B-AF5D3506399C}" srcOrd="0" destOrd="0" parTransId="{6BA4D363-B65D-4D7B-87B0-A1D3261E6314}" sibTransId="{3ED386E3-491E-4F2D-AFE1-707F570E4E2E}"/>
    <dgm:cxn modelId="{5584F7D7-A13B-4A42-9C7E-0351021DDA7B}" srcId="{E93D7EEE-3FFA-40D6-B47B-1A23AF9FED04}" destId="{E4FCF2B9-6918-4F2C-9ED1-035B85B58028}" srcOrd="0" destOrd="0" parTransId="{6CC8365E-65B6-462C-A486-4B0AF71D3603}" sibTransId="{D59237E6-3D1B-46E4-A512-91CEB66064EC}"/>
    <dgm:cxn modelId="{AE234BDD-9DD2-41CB-81F7-4AF10559A7C3}" type="presOf" srcId="{0045ED76-1F79-487F-9EED-4627CE46D631}" destId="{BEFB3BB8-D4D1-4408-8B7F-2EE7844DBA7A}" srcOrd="0" destOrd="0" presId="urn:microsoft.com/office/officeart/2016/7/layout/VerticalSolidActionList"/>
    <dgm:cxn modelId="{F514C4E4-E3D7-4F9F-97BC-1C87D08833B5}" type="presOf" srcId="{39D60626-82EB-4C0F-A873-7859F5F54453}" destId="{2DED9077-57B3-438F-A9A0-A9FD3EA30597}" srcOrd="0" destOrd="0" presId="urn:microsoft.com/office/officeart/2016/7/layout/VerticalSolidActionList"/>
    <dgm:cxn modelId="{9DC47BFF-84BC-45D9-947A-809BC51FE13A}" srcId="{39D60626-82EB-4C0F-A873-7859F5F54453}" destId="{F617C4BE-BB58-4F9E-BF07-8E6251298DD3}" srcOrd="0" destOrd="0" parTransId="{1990894A-7906-4E61-A731-0E4088ADC6FF}" sibTransId="{D21163F8-DF7A-43EB-AE79-E686427BF7DC}"/>
    <dgm:cxn modelId="{6127B49E-8A2E-44E9-819E-A5836F55FCD2}" type="presParOf" srcId="{EE170DC9-DD06-4F8B-B8E7-1E0A2E69584B}" destId="{F7D833C0-735C-4C41-B7D9-FF8E93866F7C}" srcOrd="0" destOrd="0" presId="urn:microsoft.com/office/officeart/2016/7/layout/VerticalSolidActionList"/>
    <dgm:cxn modelId="{1508CF53-9598-4640-942A-D5096A9F033F}" type="presParOf" srcId="{F7D833C0-735C-4C41-B7D9-FF8E93866F7C}" destId="{C1948EA0-021D-46D1-A36B-89AC3D5C7E1E}" srcOrd="0" destOrd="0" presId="urn:microsoft.com/office/officeart/2016/7/layout/VerticalSolidActionList"/>
    <dgm:cxn modelId="{853EDF6B-8EB1-4834-9B57-D75B24E2C62C}" type="presParOf" srcId="{F7D833C0-735C-4C41-B7D9-FF8E93866F7C}" destId="{556E941E-1C0E-48E6-83E1-8AFC081983D1}" srcOrd="1" destOrd="0" presId="urn:microsoft.com/office/officeart/2016/7/layout/VerticalSolidActionList"/>
    <dgm:cxn modelId="{4399BFBC-BED4-466A-ACC1-6B5F99223263}" type="presParOf" srcId="{EE170DC9-DD06-4F8B-B8E7-1E0A2E69584B}" destId="{A866FE5B-D93F-4D9A-BFB9-77FCA2AA010A}" srcOrd="1" destOrd="0" presId="urn:microsoft.com/office/officeart/2016/7/layout/VerticalSolidActionList"/>
    <dgm:cxn modelId="{08F3E07C-8563-4880-AFF1-08BE2AC66CC4}" type="presParOf" srcId="{EE170DC9-DD06-4F8B-B8E7-1E0A2E69584B}" destId="{CE6A5B61-D22E-4D02-8E74-17B018286EC0}" srcOrd="2" destOrd="0" presId="urn:microsoft.com/office/officeart/2016/7/layout/VerticalSolidActionList"/>
    <dgm:cxn modelId="{5988A168-358E-412E-BCB7-9B16F9C8A5CC}" type="presParOf" srcId="{CE6A5B61-D22E-4D02-8E74-17B018286EC0}" destId="{BEFB3BB8-D4D1-4408-8B7F-2EE7844DBA7A}" srcOrd="0" destOrd="0" presId="urn:microsoft.com/office/officeart/2016/7/layout/VerticalSolidActionList"/>
    <dgm:cxn modelId="{E92A7C7D-D571-44FC-B6F9-E965633D179F}" type="presParOf" srcId="{CE6A5B61-D22E-4D02-8E74-17B018286EC0}" destId="{CB54C298-7381-4548-B144-E8B58E1692F6}" srcOrd="1" destOrd="0" presId="urn:microsoft.com/office/officeart/2016/7/layout/VerticalSolidActionList"/>
    <dgm:cxn modelId="{A7BD7311-AF87-4D37-8BE1-7620A814ECE9}" type="presParOf" srcId="{EE170DC9-DD06-4F8B-B8E7-1E0A2E69584B}" destId="{0E35B93B-D68F-4B79-B569-E552F84E6A4D}" srcOrd="3" destOrd="0" presId="urn:microsoft.com/office/officeart/2016/7/layout/VerticalSolidActionList"/>
    <dgm:cxn modelId="{05DE4C60-4C89-498A-A079-35076B9C80F5}" type="presParOf" srcId="{EE170DC9-DD06-4F8B-B8E7-1E0A2E69584B}" destId="{83DAF959-B677-4B1A-B295-9339608FBA4F}" srcOrd="4" destOrd="0" presId="urn:microsoft.com/office/officeart/2016/7/layout/VerticalSolidActionList"/>
    <dgm:cxn modelId="{4193346D-907E-4F8D-95CE-59AC2C2C10DD}" type="presParOf" srcId="{83DAF959-B677-4B1A-B295-9339608FBA4F}" destId="{86D1E552-73CC-476B-85D2-3068BAB782AE}" srcOrd="0" destOrd="0" presId="urn:microsoft.com/office/officeart/2016/7/layout/VerticalSolidActionList"/>
    <dgm:cxn modelId="{27AC227E-BC33-4FCA-9BD3-A67C138FCFCA}" type="presParOf" srcId="{83DAF959-B677-4B1A-B295-9339608FBA4F}" destId="{E07BC337-742D-4292-BB8D-09C19008F156}" srcOrd="1" destOrd="0" presId="urn:microsoft.com/office/officeart/2016/7/layout/VerticalSolidActionList"/>
    <dgm:cxn modelId="{60B1C49C-744E-4210-974B-90EC2B479983}" type="presParOf" srcId="{EE170DC9-DD06-4F8B-B8E7-1E0A2E69584B}" destId="{88502C80-DD42-4E8A-BDF4-F347E11CAF62}" srcOrd="5" destOrd="0" presId="urn:microsoft.com/office/officeart/2016/7/layout/VerticalSolidActionList"/>
    <dgm:cxn modelId="{B46C2D76-4C35-4780-A20E-70F7542F0F1E}" type="presParOf" srcId="{EE170DC9-DD06-4F8B-B8E7-1E0A2E69584B}" destId="{E0919264-7AF4-4B47-A42A-B09EFE299AE5}" srcOrd="6" destOrd="0" presId="urn:microsoft.com/office/officeart/2016/7/layout/VerticalSolidActionList"/>
    <dgm:cxn modelId="{7F29731B-044A-4163-8742-8277027112FA}" type="presParOf" srcId="{E0919264-7AF4-4B47-A42A-B09EFE299AE5}" destId="{FBFD96FE-4C2E-4E75-AA1E-4DB3B2819EED}" srcOrd="0" destOrd="0" presId="urn:microsoft.com/office/officeart/2016/7/layout/VerticalSolidActionList"/>
    <dgm:cxn modelId="{AD20F595-95A2-4DB4-A3A4-491AB88AD91D}" type="presParOf" srcId="{E0919264-7AF4-4B47-A42A-B09EFE299AE5}" destId="{9584F253-95EF-4997-AC01-5875F06FA95B}" srcOrd="1" destOrd="0" presId="urn:microsoft.com/office/officeart/2016/7/layout/VerticalSolidActionList"/>
    <dgm:cxn modelId="{9C7BFDB3-B7CC-4115-A17E-3872B42F7823}" type="presParOf" srcId="{EE170DC9-DD06-4F8B-B8E7-1E0A2E69584B}" destId="{D8C68E4B-7F59-4636-9973-6436D54D81C3}" srcOrd="7" destOrd="0" presId="urn:microsoft.com/office/officeart/2016/7/layout/VerticalSolidActionList"/>
    <dgm:cxn modelId="{5BB708F9-A146-4C05-8EB6-7070AAA81B59}" type="presParOf" srcId="{EE170DC9-DD06-4F8B-B8E7-1E0A2E69584B}" destId="{8FA24B1B-0A36-4F9A-A751-0D21F601CAA5}" srcOrd="8" destOrd="0" presId="urn:microsoft.com/office/officeart/2016/7/layout/VerticalSolidActionList"/>
    <dgm:cxn modelId="{58AA7275-BC67-48E7-935C-F6F6E19AF831}" type="presParOf" srcId="{8FA24B1B-0A36-4F9A-A751-0D21F601CAA5}" destId="{2DED9077-57B3-438F-A9A0-A9FD3EA30597}" srcOrd="0" destOrd="0" presId="urn:microsoft.com/office/officeart/2016/7/layout/VerticalSolidActionList"/>
    <dgm:cxn modelId="{71000C69-5F3B-46E7-AF41-0568455766BA}" type="presParOf" srcId="{8FA24B1B-0A36-4F9A-A751-0D21F601CAA5}" destId="{24623614-0433-4071-8D3D-8DDB49AB3F6C}" srcOrd="1" destOrd="0" presId="urn:microsoft.com/office/officeart/2016/7/layout/VerticalSolidActionList"/>
    <dgm:cxn modelId="{9AB32CB2-1BF9-44EE-B315-217253F4AD85}" type="presParOf" srcId="{EE170DC9-DD06-4F8B-B8E7-1E0A2E69584B}" destId="{77E0FFBA-A2EF-43B4-BF4C-CC486ABF6D23}" srcOrd="9" destOrd="0" presId="urn:microsoft.com/office/officeart/2016/7/layout/VerticalSolidActionList"/>
    <dgm:cxn modelId="{E437CBFA-870C-4FE6-9C5A-2EF29BD0DC94}" type="presParOf" srcId="{EE170DC9-DD06-4F8B-B8E7-1E0A2E69584B}" destId="{26C497F9-C22C-4BAE-8CF5-6CD4B94D7728}" srcOrd="10" destOrd="0" presId="urn:microsoft.com/office/officeart/2016/7/layout/VerticalSolidActionList"/>
    <dgm:cxn modelId="{44D0B59C-B2A6-4798-8C93-D151C0068377}" type="presParOf" srcId="{26C497F9-C22C-4BAE-8CF5-6CD4B94D7728}" destId="{40A8977A-2C27-4E95-92D9-76DAC4DCAA0E}" srcOrd="0" destOrd="0" presId="urn:microsoft.com/office/officeart/2016/7/layout/VerticalSolidActionList"/>
    <dgm:cxn modelId="{0B523612-67D3-4383-8663-87EF0CCE2CBD}" type="presParOf" srcId="{26C497F9-C22C-4BAE-8CF5-6CD4B94D7728}" destId="{BDC4AF29-1A58-47A2-84EC-9DD1DA6A1D30}" srcOrd="1" destOrd="0" presId="urn:microsoft.com/office/officeart/2016/7/layout/VerticalSolidActionList"/>
    <dgm:cxn modelId="{16FCF932-A4E6-45F5-9182-EAA132D15DBA}" type="presParOf" srcId="{EE170DC9-DD06-4F8B-B8E7-1E0A2E69584B}" destId="{78C16C96-C30B-45D5-BAF3-B3C0584EBC6B}" srcOrd="11" destOrd="0" presId="urn:microsoft.com/office/officeart/2016/7/layout/VerticalSolidActionList"/>
    <dgm:cxn modelId="{D6B98C55-9B51-47B2-B4D6-925F7B151BC3}" type="presParOf" srcId="{EE170DC9-DD06-4F8B-B8E7-1E0A2E69584B}" destId="{E99BDBF5-B58B-437D-93D0-984E3745ABC1}" srcOrd="12" destOrd="0" presId="urn:microsoft.com/office/officeart/2016/7/layout/VerticalSolidActionList"/>
    <dgm:cxn modelId="{89AC1CB7-E4F7-4996-A2E4-3DFB02DDCC83}" type="presParOf" srcId="{E99BDBF5-B58B-437D-93D0-984E3745ABC1}" destId="{D83C2E39-BBA3-4CB7-B513-6A2C1F84D70E}" srcOrd="0" destOrd="0" presId="urn:microsoft.com/office/officeart/2016/7/layout/VerticalSolidActionList"/>
    <dgm:cxn modelId="{6347CE0E-B9F5-4C76-8175-F463E5875FE7}" type="presParOf" srcId="{E99BDBF5-B58B-437D-93D0-984E3745ABC1}" destId="{F713A8AD-B79D-4144-9712-1E74B88D84D6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6E941E-1C0E-48E6-83E1-8AFC081983D1}">
      <dsp:nvSpPr>
        <dsp:cNvPr id="0" name=""/>
        <dsp:cNvSpPr/>
      </dsp:nvSpPr>
      <dsp:spPr>
        <a:xfrm>
          <a:off x="2103120" y="1993"/>
          <a:ext cx="8412480" cy="577299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225" tIns="146634" rIns="163225" bIns="146634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Share papers with me through WORD and I will provide comments and feedback</a:t>
          </a:r>
        </a:p>
      </dsp:txBody>
      <dsp:txXfrm>
        <a:off x="2103120" y="1993"/>
        <a:ext cx="8412480" cy="577299"/>
      </dsp:txXfrm>
    </dsp:sp>
    <dsp:sp modelId="{C1948EA0-021D-46D1-A36B-89AC3D5C7E1E}">
      <dsp:nvSpPr>
        <dsp:cNvPr id="0" name=""/>
        <dsp:cNvSpPr/>
      </dsp:nvSpPr>
      <dsp:spPr>
        <a:xfrm>
          <a:off x="0" y="1993"/>
          <a:ext cx="2103120" cy="5772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290" tIns="57024" rIns="111290" bIns="57024" numCol="1" spcCol="1270" anchor="ctr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Share</a:t>
          </a:r>
        </a:p>
      </dsp:txBody>
      <dsp:txXfrm>
        <a:off x="0" y="1993"/>
        <a:ext cx="2103120" cy="577299"/>
      </dsp:txXfrm>
    </dsp:sp>
    <dsp:sp modelId="{CB54C298-7381-4548-B144-E8B58E1692F6}">
      <dsp:nvSpPr>
        <dsp:cNvPr id="0" name=""/>
        <dsp:cNvSpPr/>
      </dsp:nvSpPr>
      <dsp:spPr>
        <a:xfrm>
          <a:off x="2103120" y="613931"/>
          <a:ext cx="8412480" cy="577299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225" tIns="146634" rIns="163225" bIns="146634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Email me with questions, even if I am not your primary math teacher (think study sessions)</a:t>
          </a:r>
        </a:p>
      </dsp:txBody>
      <dsp:txXfrm>
        <a:off x="2103120" y="613931"/>
        <a:ext cx="8412480" cy="577299"/>
      </dsp:txXfrm>
    </dsp:sp>
    <dsp:sp modelId="{BEFB3BB8-D4D1-4408-8B7F-2EE7844DBA7A}">
      <dsp:nvSpPr>
        <dsp:cNvPr id="0" name=""/>
        <dsp:cNvSpPr/>
      </dsp:nvSpPr>
      <dsp:spPr>
        <a:xfrm>
          <a:off x="0" y="613931"/>
          <a:ext cx="2103120" cy="5772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290" tIns="57024" rIns="111290" bIns="57024" numCol="1" spcCol="1270" anchor="ctr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Email</a:t>
          </a:r>
        </a:p>
      </dsp:txBody>
      <dsp:txXfrm>
        <a:off x="0" y="613931"/>
        <a:ext cx="2103120" cy="577299"/>
      </dsp:txXfrm>
    </dsp:sp>
    <dsp:sp modelId="{E07BC337-742D-4292-BB8D-09C19008F156}">
      <dsp:nvSpPr>
        <dsp:cNvPr id="0" name=""/>
        <dsp:cNvSpPr/>
      </dsp:nvSpPr>
      <dsp:spPr>
        <a:xfrm>
          <a:off x="2103120" y="1225868"/>
          <a:ext cx="8412480" cy="577299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225" tIns="146634" rIns="163225" bIns="146634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Ask for extended time from me and your homeroom teacher if you are having a hard time getting </a:t>
          </a:r>
          <a:r>
            <a:rPr lang="en-US" sz="1800" b="1" kern="1200" dirty="0"/>
            <a:t>work</a:t>
          </a:r>
          <a:r>
            <a:rPr lang="en-US" sz="1800" kern="1200" dirty="0"/>
            <a:t> done</a:t>
          </a:r>
        </a:p>
      </dsp:txBody>
      <dsp:txXfrm>
        <a:off x="2103120" y="1225868"/>
        <a:ext cx="8412480" cy="577299"/>
      </dsp:txXfrm>
    </dsp:sp>
    <dsp:sp modelId="{86D1E552-73CC-476B-85D2-3068BAB782AE}">
      <dsp:nvSpPr>
        <dsp:cNvPr id="0" name=""/>
        <dsp:cNvSpPr/>
      </dsp:nvSpPr>
      <dsp:spPr>
        <a:xfrm>
          <a:off x="0" y="1225868"/>
          <a:ext cx="2103120" cy="5772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290" tIns="57024" rIns="111290" bIns="57024" numCol="1" spcCol="1270" anchor="ctr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Ask</a:t>
          </a:r>
        </a:p>
      </dsp:txBody>
      <dsp:txXfrm>
        <a:off x="0" y="1225868"/>
        <a:ext cx="2103120" cy="577299"/>
      </dsp:txXfrm>
    </dsp:sp>
    <dsp:sp modelId="{9584F253-95EF-4997-AC01-5875F06FA95B}">
      <dsp:nvSpPr>
        <dsp:cNvPr id="0" name=""/>
        <dsp:cNvSpPr/>
      </dsp:nvSpPr>
      <dsp:spPr>
        <a:xfrm>
          <a:off x="2103120" y="1837806"/>
          <a:ext cx="8412480" cy="577299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225" tIns="146634" rIns="163225" bIns="146634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Modify-Find the “JUST RIGHT” </a:t>
          </a:r>
        </a:p>
      </dsp:txBody>
      <dsp:txXfrm>
        <a:off x="2103120" y="1837806"/>
        <a:ext cx="8412480" cy="577299"/>
      </dsp:txXfrm>
    </dsp:sp>
    <dsp:sp modelId="{FBFD96FE-4C2E-4E75-AA1E-4DB3B2819EED}">
      <dsp:nvSpPr>
        <dsp:cNvPr id="0" name=""/>
        <dsp:cNvSpPr/>
      </dsp:nvSpPr>
      <dsp:spPr>
        <a:xfrm>
          <a:off x="0" y="1837806"/>
          <a:ext cx="2103120" cy="5772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290" tIns="57024" rIns="111290" bIns="57024" numCol="1" spcCol="1270" anchor="ctr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Modify</a:t>
          </a:r>
        </a:p>
      </dsp:txBody>
      <dsp:txXfrm>
        <a:off x="0" y="1837806"/>
        <a:ext cx="2103120" cy="577299"/>
      </dsp:txXfrm>
    </dsp:sp>
    <dsp:sp modelId="{24623614-0433-4071-8D3D-8DDB49AB3F6C}">
      <dsp:nvSpPr>
        <dsp:cNvPr id="0" name=""/>
        <dsp:cNvSpPr/>
      </dsp:nvSpPr>
      <dsp:spPr>
        <a:xfrm>
          <a:off x="2103120" y="2449743"/>
          <a:ext cx="8412480" cy="577299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225" tIns="146634" rIns="163225" bIns="146634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Break the work up into chunks</a:t>
          </a:r>
        </a:p>
      </dsp:txBody>
      <dsp:txXfrm>
        <a:off x="2103120" y="2449743"/>
        <a:ext cx="8412480" cy="577299"/>
      </dsp:txXfrm>
    </dsp:sp>
    <dsp:sp modelId="{2DED9077-57B3-438F-A9A0-A9FD3EA30597}">
      <dsp:nvSpPr>
        <dsp:cNvPr id="0" name=""/>
        <dsp:cNvSpPr/>
      </dsp:nvSpPr>
      <dsp:spPr>
        <a:xfrm>
          <a:off x="0" y="2449743"/>
          <a:ext cx="2103120" cy="5772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290" tIns="57024" rIns="111290" bIns="57024" numCol="1" spcCol="1270" anchor="ctr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Break</a:t>
          </a:r>
        </a:p>
      </dsp:txBody>
      <dsp:txXfrm>
        <a:off x="0" y="2449743"/>
        <a:ext cx="2103120" cy="577299"/>
      </dsp:txXfrm>
    </dsp:sp>
    <dsp:sp modelId="{BDC4AF29-1A58-47A2-84EC-9DD1DA6A1D30}">
      <dsp:nvSpPr>
        <dsp:cNvPr id="0" name=""/>
        <dsp:cNvSpPr/>
      </dsp:nvSpPr>
      <dsp:spPr>
        <a:xfrm>
          <a:off x="2103120" y="3061681"/>
          <a:ext cx="8412480" cy="577299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225" tIns="146634" rIns="163225" bIns="146634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Submit SOMETHING and we will work with you</a:t>
          </a:r>
        </a:p>
      </dsp:txBody>
      <dsp:txXfrm>
        <a:off x="2103120" y="3061681"/>
        <a:ext cx="8412480" cy="577299"/>
      </dsp:txXfrm>
    </dsp:sp>
    <dsp:sp modelId="{40A8977A-2C27-4E95-92D9-76DAC4DCAA0E}">
      <dsp:nvSpPr>
        <dsp:cNvPr id="0" name=""/>
        <dsp:cNvSpPr/>
      </dsp:nvSpPr>
      <dsp:spPr>
        <a:xfrm>
          <a:off x="0" y="3061681"/>
          <a:ext cx="2103120" cy="5772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290" tIns="57024" rIns="111290" bIns="57024" numCol="1" spcCol="1270" anchor="ctr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Submit</a:t>
          </a:r>
        </a:p>
      </dsp:txBody>
      <dsp:txXfrm>
        <a:off x="0" y="3061681"/>
        <a:ext cx="2103120" cy="577299"/>
      </dsp:txXfrm>
    </dsp:sp>
    <dsp:sp modelId="{F713A8AD-B79D-4144-9712-1E74B88D84D6}">
      <dsp:nvSpPr>
        <dsp:cNvPr id="0" name=""/>
        <dsp:cNvSpPr/>
      </dsp:nvSpPr>
      <dsp:spPr>
        <a:xfrm>
          <a:off x="2103120" y="3673618"/>
          <a:ext cx="8412480" cy="577299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225" tIns="146634" rIns="163225" bIns="146634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Communicate—email us and let us know how you are doing</a:t>
          </a:r>
        </a:p>
      </dsp:txBody>
      <dsp:txXfrm>
        <a:off x="2103120" y="3673618"/>
        <a:ext cx="8412480" cy="577299"/>
      </dsp:txXfrm>
    </dsp:sp>
    <dsp:sp modelId="{D83C2E39-BBA3-4CB7-B513-6A2C1F84D70E}">
      <dsp:nvSpPr>
        <dsp:cNvPr id="0" name=""/>
        <dsp:cNvSpPr/>
      </dsp:nvSpPr>
      <dsp:spPr>
        <a:xfrm>
          <a:off x="0" y="3673618"/>
          <a:ext cx="2103120" cy="5772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290" tIns="57024" rIns="111290" bIns="57024" numCol="1" spcCol="1270" anchor="ctr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Communicate</a:t>
          </a:r>
        </a:p>
      </dsp:txBody>
      <dsp:txXfrm>
        <a:off x="0" y="3673618"/>
        <a:ext cx="2103120" cy="5772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2T15:37:38.63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2T15:35:19.81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09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00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84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4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164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39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462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903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99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10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528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56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1" r:id="rId6"/>
    <p:sldLayoutId id="2147483757" r:id="rId7"/>
    <p:sldLayoutId id="2147483758" r:id="rId8"/>
    <p:sldLayoutId id="2147483759" r:id="rId9"/>
    <p:sldLayoutId id="2147483760" r:id="rId10"/>
    <p:sldLayoutId id="2147483762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customXml" Target="../ink/ink1.xml"/><Relationship Id="rId4" Type="http://schemas.openxmlformats.org/officeDocument/2006/relationships/hyperlink" Target="https://www.cbsd.org/site/Default.aspx?PageType=1&amp;SiteID=20&amp;ChannelID=729&amp;DirectoryType=6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hyperlink" Target="mailto:dhutchison@cbsd.org" TargetMode="External"/><Relationship Id="rId5" Type="http://schemas.openxmlformats.org/officeDocument/2006/relationships/image" Target="../media/image20.png"/><Relationship Id="rId4" Type="http://schemas.openxmlformats.org/officeDocument/2006/relationships/customXml" Target="../ink/ink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9.png"/><Relationship Id="rId5" Type="http://schemas.openxmlformats.org/officeDocument/2006/relationships/hyperlink" Target="https://news.continuingstudies.wisc.edu/ellen-wagner-receives-wedemeyer-award-for-contributions-to-distance-education/" TargetMode="Externa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7C114F-8F4B-4BE7-A235-32D1B97B6A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604" y="4553712"/>
            <a:ext cx="10908792" cy="1069848"/>
          </a:xfrm>
        </p:spPr>
        <p:txBody>
          <a:bodyPr anchor="ctr">
            <a:normAutofit/>
          </a:bodyPr>
          <a:lstStyle/>
          <a:p>
            <a:pPr algn="ctr"/>
            <a:r>
              <a:rPr lang="en-US" sz="6000"/>
              <a:t>Hello!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8714E9-F498-45A0-BD2C-F1762AB241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5678424"/>
            <a:ext cx="10908792" cy="548640"/>
          </a:xfrm>
        </p:spPr>
        <p:txBody>
          <a:bodyPr anchor="ctr">
            <a:normAutofit/>
          </a:bodyPr>
          <a:lstStyle/>
          <a:p>
            <a:pPr algn="ctr"/>
            <a:r>
              <a:rPr lang="en-US" sz="2400" b="1"/>
              <a:t>Distance Learning with Mrs. Hutch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8D6592-A031-4A90-9679-AD2EE02499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695" b="18117"/>
          <a:stretch/>
        </p:blipFill>
        <p:spPr>
          <a:xfrm>
            <a:off x="20" y="10"/>
            <a:ext cx="12191979" cy="4196972"/>
          </a:xfrm>
          <a:custGeom>
            <a:avLst/>
            <a:gdLst/>
            <a:ahLst/>
            <a:cxnLst/>
            <a:rect l="l" t="t" r="r" b="b"/>
            <a:pathLst>
              <a:path w="12191999" h="4196982">
                <a:moveTo>
                  <a:pt x="0" y="0"/>
                </a:moveTo>
                <a:lnTo>
                  <a:pt x="12191999" y="0"/>
                </a:lnTo>
                <a:lnTo>
                  <a:pt x="12191999" y="4170459"/>
                </a:lnTo>
                <a:lnTo>
                  <a:pt x="11986461" y="4175111"/>
                </a:lnTo>
                <a:cubicBezTo>
                  <a:pt x="11912297" y="4174136"/>
                  <a:pt x="11838168" y="4170508"/>
                  <a:pt x="11764214" y="4164231"/>
                </a:cubicBezTo>
                <a:cubicBezTo>
                  <a:pt x="11656850" y="4156227"/>
                  <a:pt x="11548596" y="4145173"/>
                  <a:pt x="11441995" y="4165502"/>
                </a:cubicBezTo>
                <a:cubicBezTo>
                  <a:pt x="11324975" y="4187991"/>
                  <a:pt x="11208081" y="4188118"/>
                  <a:pt x="11090044" y="4182401"/>
                </a:cubicBezTo>
                <a:cubicBezTo>
                  <a:pt x="10989160" y="4177573"/>
                  <a:pt x="10888657" y="4152161"/>
                  <a:pt x="10787011" y="4178970"/>
                </a:cubicBezTo>
                <a:cubicBezTo>
                  <a:pt x="10776897" y="4180444"/>
                  <a:pt x="10766592" y="4180012"/>
                  <a:pt x="10756643" y="4177700"/>
                </a:cubicBezTo>
                <a:cubicBezTo>
                  <a:pt x="10645468" y="4162326"/>
                  <a:pt x="10533530" y="4174904"/>
                  <a:pt x="10421973" y="4170584"/>
                </a:cubicBezTo>
                <a:cubicBezTo>
                  <a:pt x="10370515" y="4168551"/>
                  <a:pt x="10318040" y="4169695"/>
                  <a:pt x="10267216" y="4164231"/>
                </a:cubicBezTo>
                <a:cubicBezTo>
                  <a:pt x="10150577" y="4151780"/>
                  <a:pt x="10034192" y="4145173"/>
                  <a:pt x="9918824" y="4174523"/>
                </a:cubicBezTo>
                <a:cubicBezTo>
                  <a:pt x="9885153" y="4182439"/>
                  <a:pt x="9850745" y="4186695"/>
                  <a:pt x="9816160" y="4187229"/>
                </a:cubicBezTo>
                <a:cubicBezTo>
                  <a:pt x="9703206" y="4191295"/>
                  <a:pt x="9590632" y="4183544"/>
                  <a:pt x="9478059" y="4177191"/>
                </a:cubicBezTo>
                <a:cubicBezTo>
                  <a:pt x="9399918" y="4172744"/>
                  <a:pt x="9321904" y="4163088"/>
                  <a:pt x="9243637" y="4171220"/>
                </a:cubicBezTo>
                <a:cubicBezTo>
                  <a:pt x="9198150" y="4175921"/>
                  <a:pt x="9152282" y="4175921"/>
                  <a:pt x="9106795" y="4171220"/>
                </a:cubicBezTo>
                <a:cubicBezTo>
                  <a:pt x="9022962" y="4161398"/>
                  <a:pt x="8938380" y="4159568"/>
                  <a:pt x="8854204" y="4165756"/>
                </a:cubicBezTo>
                <a:cubicBezTo>
                  <a:pt x="8728543" y="4176556"/>
                  <a:pt x="8603010" y="4185577"/>
                  <a:pt x="8476969" y="4168424"/>
                </a:cubicBezTo>
                <a:cubicBezTo>
                  <a:pt x="8405486" y="4157192"/>
                  <a:pt x="8332808" y="4155871"/>
                  <a:pt x="8260970" y="4164486"/>
                </a:cubicBezTo>
                <a:cubicBezTo>
                  <a:pt x="8089823" y="4188500"/>
                  <a:pt x="7918295" y="4180749"/>
                  <a:pt x="7746767" y="4170839"/>
                </a:cubicBezTo>
                <a:cubicBezTo>
                  <a:pt x="7632160" y="4164104"/>
                  <a:pt x="7517046" y="4151780"/>
                  <a:pt x="7402693" y="4168043"/>
                </a:cubicBezTo>
                <a:cubicBezTo>
                  <a:pt x="7256831" y="4188372"/>
                  <a:pt x="7110841" y="4181638"/>
                  <a:pt x="6964597" y="4175667"/>
                </a:cubicBezTo>
                <a:cubicBezTo>
                  <a:pt x="6857233" y="4171220"/>
                  <a:pt x="6749742" y="4157751"/>
                  <a:pt x="6642124" y="4174396"/>
                </a:cubicBezTo>
                <a:cubicBezTo>
                  <a:pt x="6631045" y="4175908"/>
                  <a:pt x="6619775" y="4174777"/>
                  <a:pt x="6609216" y="4171093"/>
                </a:cubicBezTo>
                <a:cubicBezTo>
                  <a:pt x="6568379" y="4157650"/>
                  <a:pt x="6524595" y="4155846"/>
                  <a:pt x="6482793" y="4165883"/>
                </a:cubicBezTo>
                <a:cubicBezTo>
                  <a:pt x="6405669" y="4182782"/>
                  <a:pt x="6328672" y="4190151"/>
                  <a:pt x="6250150" y="4174777"/>
                </a:cubicBezTo>
                <a:cubicBezTo>
                  <a:pt x="6217254" y="4167891"/>
                  <a:pt x="6183521" y="4165883"/>
                  <a:pt x="6150028" y="4168806"/>
                </a:cubicBezTo>
                <a:cubicBezTo>
                  <a:pt x="6020175" y="4181766"/>
                  <a:pt x="5890068" y="4176683"/>
                  <a:pt x="5760087" y="4174142"/>
                </a:cubicBezTo>
                <a:cubicBezTo>
                  <a:pt x="5521345" y="4169695"/>
                  <a:pt x="5282477" y="4174142"/>
                  <a:pt x="5044242" y="4151399"/>
                </a:cubicBezTo>
                <a:cubicBezTo>
                  <a:pt x="4979506" y="4145237"/>
                  <a:pt x="4914326" y="4141297"/>
                  <a:pt x="4849272" y="4142076"/>
                </a:cubicBezTo>
                <a:cubicBezTo>
                  <a:pt x="4784218" y="4142854"/>
                  <a:pt x="4719291" y="4148349"/>
                  <a:pt x="4655063" y="4161055"/>
                </a:cubicBezTo>
                <a:cubicBezTo>
                  <a:pt x="4447578" y="4201332"/>
                  <a:pt x="4239457" y="4203874"/>
                  <a:pt x="4029811" y="4187610"/>
                </a:cubicBezTo>
                <a:cubicBezTo>
                  <a:pt x="3943792" y="4180876"/>
                  <a:pt x="3857774" y="4169695"/>
                  <a:pt x="3771375" y="4171855"/>
                </a:cubicBezTo>
                <a:cubicBezTo>
                  <a:pt x="3623225" y="4175794"/>
                  <a:pt x="3474948" y="4167789"/>
                  <a:pt x="3326672" y="4169822"/>
                </a:cubicBezTo>
                <a:cubicBezTo>
                  <a:pt x="3322669" y="4170394"/>
                  <a:pt x="3318578" y="4169860"/>
                  <a:pt x="3314855" y="4168297"/>
                </a:cubicBezTo>
                <a:cubicBezTo>
                  <a:pt x="3278008" y="4143013"/>
                  <a:pt x="3237604" y="4152796"/>
                  <a:pt x="3199487" y="4159403"/>
                </a:cubicBezTo>
                <a:cubicBezTo>
                  <a:pt x="3072810" y="4181384"/>
                  <a:pt x="2946260" y="4192184"/>
                  <a:pt x="2817550" y="4175158"/>
                </a:cubicBezTo>
                <a:cubicBezTo>
                  <a:pt x="2694647" y="4157332"/>
                  <a:pt x="2569990" y="4155109"/>
                  <a:pt x="2446541" y="4168551"/>
                </a:cubicBezTo>
                <a:cubicBezTo>
                  <a:pt x="2276791" y="4188372"/>
                  <a:pt x="2107677" y="4184179"/>
                  <a:pt x="1938308" y="4168551"/>
                </a:cubicBezTo>
                <a:cubicBezTo>
                  <a:pt x="1869570" y="4162199"/>
                  <a:pt x="1799815" y="4151399"/>
                  <a:pt x="1731712" y="4167281"/>
                </a:cubicBezTo>
                <a:cubicBezTo>
                  <a:pt x="1647854" y="4186721"/>
                  <a:pt x="1564250" y="4180368"/>
                  <a:pt x="1480137" y="4176048"/>
                </a:cubicBezTo>
                <a:cubicBezTo>
                  <a:pt x="1373663" y="4170457"/>
                  <a:pt x="1267442" y="4154321"/>
                  <a:pt x="1160586" y="4167027"/>
                </a:cubicBezTo>
                <a:cubicBezTo>
                  <a:pt x="1111161" y="4172871"/>
                  <a:pt x="1062116" y="4182147"/>
                  <a:pt x="1012055" y="4179733"/>
                </a:cubicBezTo>
                <a:cubicBezTo>
                  <a:pt x="873562" y="4173380"/>
                  <a:pt x="735196" y="4165883"/>
                  <a:pt x="596449" y="4167027"/>
                </a:cubicBezTo>
                <a:cubicBezTo>
                  <a:pt x="538383" y="4167408"/>
                  <a:pt x="480699" y="4169314"/>
                  <a:pt x="422887" y="4173507"/>
                </a:cubicBezTo>
                <a:cubicBezTo>
                  <a:pt x="315015" y="4181384"/>
                  <a:pt x="207524" y="4170711"/>
                  <a:pt x="100033" y="4166900"/>
                </a:cubicBezTo>
                <a:lnTo>
                  <a:pt x="0" y="4171381"/>
                </a:lnTo>
                <a:close/>
              </a:path>
            </a:pathLst>
          </a:custGeom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9EC64053-2EFE-4C7D-AACF-78512DFA02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11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20"/>
    </mc:Choice>
    <mc:Fallback>
      <p:transition spd="slow" advTm="12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C94EC7-1C32-44A5-B819-E4C72E694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Teacher Websites</a:t>
            </a:r>
          </a:p>
        </p:txBody>
      </p:sp>
      <p:sp>
        <p:nvSpPr>
          <p:cNvPr id="49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C696AF"/>
          </a:solidFill>
          <a:ln w="38100" cap="rnd">
            <a:solidFill>
              <a:srgbClr val="C696A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042F3B0-8F85-42E9-9888-7A956C70E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US"/>
              <a:t>Check the Pine Run Teacher Website Page for Each Sixth Grade Teachers’ schedule.</a:t>
            </a:r>
          </a:p>
          <a:p>
            <a:r>
              <a:rPr lang="en-US">
                <a:hlinkClick r:id="rId4"/>
              </a:rPr>
              <a:t>https://www.cbsd.org/site/Default.aspx?PageType=1&amp;SiteID=20&amp;ChannelID=729&amp;DirectoryType=6</a:t>
            </a:r>
            <a:endParaRPr lang="en-US"/>
          </a:p>
          <a:p>
            <a:pPr marL="0" indent="0">
              <a:buNone/>
            </a:pPr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5F9C87F-2305-4F0E-8093-0DEF098B59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9048" y="2855808"/>
            <a:ext cx="5458968" cy="1146383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23BE45FD-2EC7-4F07-B5EB-4AA18DC82E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81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45"/>
    </mc:Choice>
    <mc:Fallback>
      <p:transition spd="slow" advTm="24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610DB4-7FDB-4AE4-B32D-0C361595F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419540" cy="5431536"/>
          </a:xfrm>
        </p:spPr>
        <p:txBody>
          <a:bodyPr>
            <a:normAutofit/>
          </a:bodyPr>
          <a:lstStyle/>
          <a:p>
            <a:r>
              <a:rPr lang="en-US" sz="6000"/>
              <a:t>Things to Know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39411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C696AF"/>
          </a:solidFill>
          <a:ln w="41275" cap="rnd">
            <a:solidFill>
              <a:srgbClr val="C696A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C0EEBD-55FA-4133-8153-891607DC7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95" y="552091"/>
            <a:ext cx="6052158" cy="5431536"/>
          </a:xfrm>
        </p:spPr>
        <p:txBody>
          <a:bodyPr anchor="ctr">
            <a:normAutofit/>
          </a:bodyPr>
          <a:lstStyle/>
          <a:p>
            <a:r>
              <a:rPr lang="en-US" dirty="0"/>
              <a:t>Please Check In with Your Homeroom Teachers Monday Thru Thursday.  They will do something like Morning Meeting.</a:t>
            </a:r>
          </a:p>
          <a:p>
            <a:r>
              <a:rPr lang="en-US" dirty="0"/>
              <a:t>You are on your own schedule, but we are here to help.</a:t>
            </a:r>
          </a:p>
          <a:p>
            <a:r>
              <a:rPr lang="en-US" dirty="0"/>
              <a:t>Each teacher will be recording and sharing lesson based on district guidelines. </a:t>
            </a:r>
          </a:p>
          <a:p>
            <a:r>
              <a:rPr lang="en-US" dirty="0"/>
              <a:t>It I am your primary teacher for math, I will be sending you information on Mondays and Wednesday</a:t>
            </a:r>
          </a:p>
          <a:p>
            <a:r>
              <a:rPr lang="en-US" dirty="0"/>
              <a:t>Students who do not see me for direct academics, will get a weekly check in (TEAMS or Email)</a:t>
            </a:r>
          </a:p>
          <a:p>
            <a:endParaRPr lang="en-US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EF04AB31-A36B-4F47-A0F3-B84ED492AA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33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766"/>
    </mc:Choice>
    <mc:Fallback>
      <p:transition spd="slow" advTm="127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373A8D-E6D0-48FA-B731-CD7569DC0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dirty="0"/>
              <a:t>Schedule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084" y="253288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25450 w 3291840"/>
              <a:gd name="connsiteY1" fmla="*/ 0 h 18288"/>
              <a:gd name="connsiteX2" fmla="*/ 1283818 w 3291840"/>
              <a:gd name="connsiteY2" fmla="*/ 0 h 18288"/>
              <a:gd name="connsiteX3" fmla="*/ 1975104 w 3291840"/>
              <a:gd name="connsiteY3" fmla="*/ 0 h 18288"/>
              <a:gd name="connsiteX4" fmla="*/ 2666390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567635 w 3291840"/>
              <a:gd name="connsiteY7" fmla="*/ 18288 h 18288"/>
              <a:gd name="connsiteX8" fmla="*/ 1843430 w 3291840"/>
              <a:gd name="connsiteY8" fmla="*/ 18288 h 18288"/>
              <a:gd name="connsiteX9" fmla="*/ 1185062 w 3291840"/>
              <a:gd name="connsiteY9" fmla="*/ 18288 h 18288"/>
              <a:gd name="connsiteX10" fmla="*/ 0 w 3291840"/>
              <a:gd name="connsiteY10" fmla="*/ 18288 h 18288"/>
              <a:gd name="connsiteX11" fmla="*/ 0 w 3291840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1131" y="8157"/>
                  <a:pt x="3291427" y="12125"/>
                  <a:pt x="3291840" y="18288"/>
                </a:cubicBezTo>
                <a:cubicBezTo>
                  <a:pt x="3043276" y="37868"/>
                  <a:pt x="2921041" y="-12908"/>
                  <a:pt x="2567635" y="18288"/>
                </a:cubicBezTo>
                <a:cubicBezTo>
                  <a:pt x="2214230" y="49484"/>
                  <a:pt x="2189623" y="-13019"/>
                  <a:pt x="1843430" y="18288"/>
                </a:cubicBezTo>
                <a:cubicBezTo>
                  <a:pt x="1497237" y="49595"/>
                  <a:pt x="1492584" y="29180"/>
                  <a:pt x="1185062" y="18288"/>
                </a:cubicBezTo>
                <a:cubicBezTo>
                  <a:pt x="877540" y="7396"/>
                  <a:pt x="313238" y="464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1576" y="4493"/>
                  <a:pt x="3292224" y="9472"/>
                  <a:pt x="3291840" y="18288"/>
                </a:cubicBezTo>
                <a:cubicBezTo>
                  <a:pt x="3120474" y="15714"/>
                  <a:pt x="2816568" y="4633"/>
                  <a:pt x="2633472" y="18288"/>
                </a:cubicBezTo>
                <a:cubicBezTo>
                  <a:pt x="2450376" y="31943"/>
                  <a:pt x="2160769" y="37350"/>
                  <a:pt x="1909267" y="18288"/>
                </a:cubicBezTo>
                <a:cubicBezTo>
                  <a:pt x="1657765" y="-774"/>
                  <a:pt x="1623992" y="9648"/>
                  <a:pt x="1349654" y="18288"/>
                </a:cubicBezTo>
                <a:cubicBezTo>
                  <a:pt x="1075316" y="26928"/>
                  <a:pt x="833426" y="34181"/>
                  <a:pt x="691286" y="18288"/>
                </a:cubicBezTo>
                <a:cubicBezTo>
                  <a:pt x="549146" y="2395"/>
                  <a:pt x="342011" y="24201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C696AF"/>
          </a:solidFill>
          <a:ln w="38100" cap="rnd">
            <a:solidFill>
              <a:srgbClr val="C696A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98FB8-68FC-4E06-B9B7-B059CA370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400" dirty="0"/>
              <a:t>My Schedule is Posted On My Website</a:t>
            </a:r>
          </a:p>
          <a:p>
            <a:r>
              <a:rPr lang="en-US" sz="2400" dirty="0"/>
              <a:t>During Instructional Time, Students can be accessing learning videos and completing lessons that have been taped/prerecorded and shared through TEAMS</a:t>
            </a:r>
          </a:p>
          <a:p>
            <a:r>
              <a:rPr lang="en-US" sz="2400" dirty="0"/>
              <a:t>Office Hours and Check in Times are Great times to Access Teachers for Assistance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CB6BB4D-BF48-41F3-B108-BB36DB147C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706477"/>
              </p:ext>
            </p:extLst>
          </p:nvPr>
        </p:nvGraphicFramePr>
        <p:xfrm>
          <a:off x="4654296" y="942652"/>
          <a:ext cx="6903724" cy="5147623"/>
        </p:xfrm>
        <a:graphic>
          <a:graphicData uri="http://schemas.openxmlformats.org/drawingml/2006/table">
            <a:tbl>
              <a:tblPr firstRow="1" firstCol="1" bandRow="1"/>
              <a:tblGrid>
                <a:gridCol w="604913">
                  <a:extLst>
                    <a:ext uri="{9D8B030D-6E8A-4147-A177-3AD203B41FA5}">
                      <a16:colId xmlns:a16="http://schemas.microsoft.com/office/drawing/2014/main" val="4104181463"/>
                    </a:ext>
                  </a:extLst>
                </a:gridCol>
                <a:gridCol w="1316989">
                  <a:extLst>
                    <a:ext uri="{9D8B030D-6E8A-4147-A177-3AD203B41FA5}">
                      <a16:colId xmlns:a16="http://schemas.microsoft.com/office/drawing/2014/main" val="433881358"/>
                    </a:ext>
                  </a:extLst>
                </a:gridCol>
                <a:gridCol w="1316989">
                  <a:extLst>
                    <a:ext uri="{9D8B030D-6E8A-4147-A177-3AD203B41FA5}">
                      <a16:colId xmlns:a16="http://schemas.microsoft.com/office/drawing/2014/main" val="453043090"/>
                    </a:ext>
                  </a:extLst>
                </a:gridCol>
                <a:gridCol w="1316989">
                  <a:extLst>
                    <a:ext uri="{9D8B030D-6E8A-4147-A177-3AD203B41FA5}">
                      <a16:colId xmlns:a16="http://schemas.microsoft.com/office/drawing/2014/main" val="2094413030"/>
                    </a:ext>
                  </a:extLst>
                </a:gridCol>
                <a:gridCol w="1316989">
                  <a:extLst>
                    <a:ext uri="{9D8B030D-6E8A-4147-A177-3AD203B41FA5}">
                      <a16:colId xmlns:a16="http://schemas.microsoft.com/office/drawing/2014/main" val="1693025505"/>
                    </a:ext>
                  </a:extLst>
                </a:gridCol>
                <a:gridCol w="1030855">
                  <a:extLst>
                    <a:ext uri="{9D8B030D-6E8A-4147-A177-3AD203B41FA5}">
                      <a16:colId xmlns:a16="http://schemas.microsoft.com/office/drawing/2014/main" val="2122761100"/>
                    </a:ext>
                  </a:extLst>
                </a:gridCol>
              </a:tblGrid>
              <a:tr h="170809">
                <a:tc>
                  <a:txBody>
                    <a:bodyPr/>
                    <a:lstStyle/>
                    <a:p>
                      <a:pPr marL="0" marR="54864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Time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 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 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50" marR="5850" marT="13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4008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Monday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 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 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50" marR="5850" marT="13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4008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Tuesday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 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 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50" marR="5850" marT="13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4008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Wednesday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 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 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50" marR="5850" marT="13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4008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Thursday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 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 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50" marR="5850" marT="13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4008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Friday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 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 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50" marR="5850" marT="13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5162752"/>
                  </a:ext>
                </a:extLst>
              </a:tr>
              <a:tr h="170809">
                <a:tc>
                  <a:txBody>
                    <a:bodyPr/>
                    <a:lstStyle/>
                    <a:p>
                      <a:pPr marL="0" marR="27432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7:30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 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50" marR="5850" marT="13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649224" marR="621792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 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   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161" marR="56161" marT="28081" marB="2808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649224" marR="621792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 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   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161" marR="56161" marT="28081" marB="2808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649224" marR="621792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 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   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161" marR="56161" marT="28081" marB="2808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649224" marR="621792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 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   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161" marR="56161" marT="28081" marB="2808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9">
                  <a:txBody>
                    <a:bodyPr/>
                    <a:lstStyle/>
                    <a:p>
                      <a:pPr marL="27432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 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 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27432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 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 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27432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 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 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27432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 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 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27432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 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 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27432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 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 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182880" marR="0" indent="210312" algn="ctr" fontAlgn="t">
                        <a:lnSpc>
                          <a:spcPct val="10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 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  </a:t>
                      </a:r>
                      <a:r>
                        <a:rPr lang="en-US" sz="800" b="1" i="1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Students: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Friday Special &amp;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64008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Daily Reading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4572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SEW Activities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27432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27432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9144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1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Teachers: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Planning &amp;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Collaboration with General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54864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Education and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Special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Education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9144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Teams 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27432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 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27432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 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 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27432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 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 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27432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 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 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27432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 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 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27432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 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 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27432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 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 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27432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 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 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27432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 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 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161" marR="56161" marT="28081" marB="2808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476369"/>
                  </a:ext>
                </a:extLst>
              </a:tr>
              <a:tr h="170809">
                <a:tc>
                  <a:txBody>
                    <a:bodyPr/>
                    <a:lstStyle/>
                    <a:p>
                      <a:pPr marL="0" marR="27432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8:00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 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50" marR="5850" marT="13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7212532"/>
                  </a:ext>
                </a:extLst>
              </a:tr>
              <a:tr h="170809">
                <a:tc>
                  <a:txBody>
                    <a:bodyPr/>
                    <a:lstStyle/>
                    <a:p>
                      <a:pPr marL="0" marR="27432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8:30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 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50" marR="5850" marT="13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792482"/>
                  </a:ext>
                </a:extLst>
              </a:tr>
              <a:tr h="325251">
                <a:tc>
                  <a:txBody>
                    <a:bodyPr/>
                    <a:lstStyle/>
                    <a:p>
                      <a:pPr marL="0" marR="9144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9:00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50" marR="5850" marT="132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55725" algn="r"/>
                        </a:tabLst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Check in With Homeroom Teacher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50" marR="5850" marT="13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210312" marR="0" indent="-192024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Check in With Homeroom Teacher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50" marR="5850" marT="13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Check in With Homeroom Teacher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50" marR="5850" marT="13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Check in With Homeroom Teacher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50" marR="5850" marT="13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108554"/>
                  </a:ext>
                </a:extLst>
              </a:tr>
              <a:tr h="1642222">
                <a:tc rowSpan="2">
                  <a:txBody>
                    <a:bodyPr/>
                    <a:lstStyle/>
                    <a:p>
                      <a:pPr marL="0" marR="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930"/>
                        </a:spcAft>
                        <a:tabLst>
                          <a:tab pos="555625" algn="r"/>
                        </a:tabLs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9:30</a:t>
                      </a:r>
                      <a:r>
                        <a:rPr lang="en-US" sz="13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 	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-11:00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9144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11:00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161" marR="56161" marT="28081" marB="2808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IEP goal-based instruction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Monday-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Math, Reading, and Special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Tuesday-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Writing, SS/Sci, Special, and Independent Reading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Wednesday-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Math, Reading, and Special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Thursday-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Writing, SS/Sci, Special, and Independent Reading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Friday-</a:t>
                      </a: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Independent Reading, Special, and Social Emotional Wellness (SEW) Activity (posted by Guidance Counselor)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27432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Related Services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27432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9144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Teacher Planning/Collaboration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161" marR="56161" marT="28081" marB="2808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368614"/>
                  </a:ext>
                </a:extLst>
              </a:tr>
              <a:tr h="3681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9144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Office Hours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9144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TEAMS or Email </a:t>
                      </a:r>
                      <a:r>
                        <a:rPr lang="en-US" sz="900" b="0" i="0" u="sng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Palatino Linotype" panose="02040502050505030304" pitchFamily="18" charset="0"/>
                          <a:cs typeface="Times New Roman" panose="02020603050405020304" pitchFamily="18" charset="0"/>
                          <a:hlinkClick r:id="rId6"/>
                        </a:rPr>
                        <a:t>dhutchison@cbsd.org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161" marR="56161" marT="28081" marB="2808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663967"/>
                  </a:ext>
                </a:extLst>
              </a:tr>
              <a:tr h="792843">
                <a:tc>
                  <a:txBody>
                    <a:bodyPr/>
                    <a:lstStyle/>
                    <a:p>
                      <a:pPr marL="0" marR="0" algn="just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11:30-1:00 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50" marR="5850" marT="132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IEP goal-based instruction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27432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Related Services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27432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Teacher Planning/Collaboration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161" marR="56161" marT="28081" marB="2808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674544"/>
                  </a:ext>
                </a:extLst>
              </a:tr>
              <a:tr h="368153">
                <a:tc>
                  <a:txBody>
                    <a:bodyPr/>
                    <a:lstStyle/>
                    <a:p>
                      <a:pPr marL="0" marR="27432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1:30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 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50" marR="5850" marT="132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Office Hours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TEAMS or Email </a:t>
                      </a:r>
                      <a:r>
                        <a:rPr lang="en-US" sz="900" b="0" i="0" u="sng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  <a:hlinkClick r:id="rId6"/>
                        </a:rPr>
                        <a:t>dhutchison@cbsd.org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161" marR="56161" marT="28081" marB="2808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6806857"/>
                  </a:ext>
                </a:extLst>
              </a:tr>
              <a:tr h="792843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2:00-3:00 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50" marR="5850" marT="132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IEP goal-based instruction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27432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Related Services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27432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9144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Teacher Planning/Collaboration 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161" marR="56161" marT="28081" marB="2808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337168"/>
                  </a:ext>
                </a:extLst>
              </a:tr>
            </a:tbl>
          </a:graphicData>
        </a:graphic>
      </p:graphicFrame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F14C7D7F-95B2-4BE0-82EB-4175AAA3D3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18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03"/>
    </mc:Choice>
    <mc:Fallback>
      <p:transition spd="slow" advTm="29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6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82B29A-649A-4BB2-BAFC-5A0E5D880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8000">
                <a:solidFill>
                  <a:srgbClr val="C696AF"/>
                </a:solidFill>
              </a:rPr>
              <a:t>Use ME as a Resource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FA2C192-916A-4F1D-BD02-A03AE77292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6991835"/>
              </p:ext>
            </p:extLst>
          </p:nvPr>
        </p:nvGraphicFramePr>
        <p:xfrm>
          <a:off x="838200" y="1928813"/>
          <a:ext cx="10515600" cy="4252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212D035F-EF5F-4DAC-9C91-E790247904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52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081"/>
    </mc:Choice>
    <mc:Fallback>
      <p:transition spd="slow" advTm="192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E085C4-AA74-45C8-A94A-EC011FBB1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anchor="b">
            <a:normAutofit/>
          </a:bodyPr>
          <a:lstStyle/>
          <a:p>
            <a:r>
              <a:rPr lang="en-US" sz="7200" dirty="0"/>
              <a:t>I am PROUD of YOU!</a:t>
            </a: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4" y="1817073"/>
            <a:ext cx="11018520" cy="18288"/>
          </a:xfrm>
          <a:custGeom>
            <a:avLst/>
            <a:gdLst>
              <a:gd name="connsiteX0" fmla="*/ 0 w 11018520"/>
              <a:gd name="connsiteY0" fmla="*/ 0 h 18288"/>
              <a:gd name="connsiteX1" fmla="*/ 468287 w 11018520"/>
              <a:gd name="connsiteY1" fmla="*/ 0 h 18288"/>
              <a:gd name="connsiteX2" fmla="*/ 1156945 w 11018520"/>
              <a:gd name="connsiteY2" fmla="*/ 0 h 18288"/>
              <a:gd name="connsiteX3" fmla="*/ 1955787 w 11018520"/>
              <a:gd name="connsiteY3" fmla="*/ 0 h 18288"/>
              <a:gd name="connsiteX4" fmla="*/ 2313889 w 11018520"/>
              <a:gd name="connsiteY4" fmla="*/ 0 h 18288"/>
              <a:gd name="connsiteX5" fmla="*/ 2671991 w 11018520"/>
              <a:gd name="connsiteY5" fmla="*/ 0 h 18288"/>
              <a:gd name="connsiteX6" fmla="*/ 3581019 w 11018520"/>
              <a:gd name="connsiteY6" fmla="*/ 0 h 18288"/>
              <a:gd name="connsiteX7" fmla="*/ 4269677 w 11018520"/>
              <a:gd name="connsiteY7" fmla="*/ 0 h 18288"/>
              <a:gd name="connsiteX8" fmla="*/ 4627778 w 11018520"/>
              <a:gd name="connsiteY8" fmla="*/ 0 h 18288"/>
              <a:gd name="connsiteX9" fmla="*/ 5316436 w 11018520"/>
              <a:gd name="connsiteY9" fmla="*/ 0 h 18288"/>
              <a:gd name="connsiteX10" fmla="*/ 6225464 w 11018520"/>
              <a:gd name="connsiteY10" fmla="*/ 0 h 18288"/>
              <a:gd name="connsiteX11" fmla="*/ 6803936 w 11018520"/>
              <a:gd name="connsiteY11" fmla="*/ 0 h 18288"/>
              <a:gd name="connsiteX12" fmla="*/ 7382408 w 11018520"/>
              <a:gd name="connsiteY12" fmla="*/ 0 h 18288"/>
              <a:gd name="connsiteX13" fmla="*/ 8071066 w 11018520"/>
              <a:gd name="connsiteY13" fmla="*/ 0 h 18288"/>
              <a:gd name="connsiteX14" fmla="*/ 8869909 w 11018520"/>
              <a:gd name="connsiteY14" fmla="*/ 0 h 18288"/>
              <a:gd name="connsiteX15" fmla="*/ 9668751 w 11018520"/>
              <a:gd name="connsiteY15" fmla="*/ 0 h 18288"/>
              <a:gd name="connsiteX16" fmla="*/ 11018520 w 11018520"/>
              <a:gd name="connsiteY16" fmla="*/ 0 h 18288"/>
              <a:gd name="connsiteX17" fmla="*/ 11018520 w 11018520"/>
              <a:gd name="connsiteY17" fmla="*/ 18288 h 18288"/>
              <a:gd name="connsiteX18" fmla="*/ 10550233 w 11018520"/>
              <a:gd name="connsiteY18" fmla="*/ 18288 h 18288"/>
              <a:gd name="connsiteX19" fmla="*/ 9641205 w 11018520"/>
              <a:gd name="connsiteY19" fmla="*/ 18288 h 18288"/>
              <a:gd name="connsiteX20" fmla="*/ 8952548 w 11018520"/>
              <a:gd name="connsiteY20" fmla="*/ 18288 h 18288"/>
              <a:gd name="connsiteX21" fmla="*/ 8594446 w 11018520"/>
              <a:gd name="connsiteY21" fmla="*/ 18288 h 18288"/>
              <a:gd name="connsiteX22" fmla="*/ 7905788 w 11018520"/>
              <a:gd name="connsiteY22" fmla="*/ 18288 h 18288"/>
              <a:gd name="connsiteX23" fmla="*/ 7327316 w 11018520"/>
              <a:gd name="connsiteY23" fmla="*/ 18288 h 18288"/>
              <a:gd name="connsiteX24" fmla="*/ 6748844 w 11018520"/>
              <a:gd name="connsiteY24" fmla="*/ 18288 h 18288"/>
              <a:gd name="connsiteX25" fmla="*/ 6170371 w 11018520"/>
              <a:gd name="connsiteY25" fmla="*/ 18288 h 18288"/>
              <a:gd name="connsiteX26" fmla="*/ 5591899 w 11018520"/>
              <a:gd name="connsiteY26" fmla="*/ 18288 h 18288"/>
              <a:gd name="connsiteX27" fmla="*/ 4793056 w 11018520"/>
              <a:gd name="connsiteY27" fmla="*/ 18288 h 18288"/>
              <a:gd name="connsiteX28" fmla="*/ 4104399 w 11018520"/>
              <a:gd name="connsiteY28" fmla="*/ 18288 h 18288"/>
              <a:gd name="connsiteX29" fmla="*/ 3746297 w 11018520"/>
              <a:gd name="connsiteY29" fmla="*/ 18288 h 18288"/>
              <a:gd name="connsiteX30" fmla="*/ 3167825 w 11018520"/>
              <a:gd name="connsiteY30" fmla="*/ 18288 h 18288"/>
              <a:gd name="connsiteX31" fmla="*/ 2368982 w 11018520"/>
              <a:gd name="connsiteY31" fmla="*/ 18288 h 18288"/>
              <a:gd name="connsiteX32" fmla="*/ 1900695 w 11018520"/>
              <a:gd name="connsiteY32" fmla="*/ 18288 h 18288"/>
              <a:gd name="connsiteX33" fmla="*/ 991667 w 11018520"/>
              <a:gd name="connsiteY33" fmla="*/ 18288 h 18288"/>
              <a:gd name="connsiteX34" fmla="*/ 0 w 11018520"/>
              <a:gd name="connsiteY34" fmla="*/ 18288 h 18288"/>
              <a:gd name="connsiteX35" fmla="*/ 0 w 11018520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018520" h="18288" fill="none" extrusionOk="0">
                <a:moveTo>
                  <a:pt x="0" y="0"/>
                </a:moveTo>
                <a:cubicBezTo>
                  <a:pt x="176840" y="19448"/>
                  <a:pt x="369510" y="1686"/>
                  <a:pt x="468287" y="0"/>
                </a:cubicBezTo>
                <a:cubicBezTo>
                  <a:pt x="567064" y="-1686"/>
                  <a:pt x="844925" y="28710"/>
                  <a:pt x="1156945" y="0"/>
                </a:cubicBezTo>
                <a:cubicBezTo>
                  <a:pt x="1468965" y="-28710"/>
                  <a:pt x="1755775" y="35306"/>
                  <a:pt x="1955787" y="0"/>
                </a:cubicBezTo>
                <a:cubicBezTo>
                  <a:pt x="2155799" y="-35306"/>
                  <a:pt x="2224532" y="-16632"/>
                  <a:pt x="2313889" y="0"/>
                </a:cubicBezTo>
                <a:cubicBezTo>
                  <a:pt x="2403246" y="16632"/>
                  <a:pt x="2494050" y="6083"/>
                  <a:pt x="2671991" y="0"/>
                </a:cubicBezTo>
                <a:cubicBezTo>
                  <a:pt x="2849932" y="-6083"/>
                  <a:pt x="3354152" y="34614"/>
                  <a:pt x="3581019" y="0"/>
                </a:cubicBezTo>
                <a:cubicBezTo>
                  <a:pt x="3807886" y="-34614"/>
                  <a:pt x="4022451" y="14254"/>
                  <a:pt x="4269677" y="0"/>
                </a:cubicBezTo>
                <a:cubicBezTo>
                  <a:pt x="4516903" y="-14254"/>
                  <a:pt x="4514495" y="-13291"/>
                  <a:pt x="4627778" y="0"/>
                </a:cubicBezTo>
                <a:cubicBezTo>
                  <a:pt x="4741061" y="13291"/>
                  <a:pt x="5120758" y="-22660"/>
                  <a:pt x="5316436" y="0"/>
                </a:cubicBezTo>
                <a:cubicBezTo>
                  <a:pt x="5512114" y="22660"/>
                  <a:pt x="5812155" y="-9513"/>
                  <a:pt x="6225464" y="0"/>
                </a:cubicBezTo>
                <a:cubicBezTo>
                  <a:pt x="6638773" y="9513"/>
                  <a:pt x="6545417" y="2479"/>
                  <a:pt x="6803936" y="0"/>
                </a:cubicBezTo>
                <a:cubicBezTo>
                  <a:pt x="7062455" y="-2479"/>
                  <a:pt x="7245098" y="-20209"/>
                  <a:pt x="7382408" y="0"/>
                </a:cubicBezTo>
                <a:cubicBezTo>
                  <a:pt x="7519718" y="20209"/>
                  <a:pt x="7801947" y="19736"/>
                  <a:pt x="8071066" y="0"/>
                </a:cubicBezTo>
                <a:cubicBezTo>
                  <a:pt x="8340185" y="-19736"/>
                  <a:pt x="8495312" y="-6666"/>
                  <a:pt x="8869909" y="0"/>
                </a:cubicBezTo>
                <a:cubicBezTo>
                  <a:pt x="9244506" y="6666"/>
                  <a:pt x="9501461" y="-13745"/>
                  <a:pt x="9668751" y="0"/>
                </a:cubicBezTo>
                <a:cubicBezTo>
                  <a:pt x="9836041" y="13745"/>
                  <a:pt x="10607605" y="14143"/>
                  <a:pt x="11018520" y="0"/>
                </a:cubicBezTo>
                <a:cubicBezTo>
                  <a:pt x="11019166" y="4451"/>
                  <a:pt x="11019010" y="9226"/>
                  <a:pt x="11018520" y="18288"/>
                </a:cubicBezTo>
                <a:cubicBezTo>
                  <a:pt x="10834966" y="15274"/>
                  <a:pt x="10754561" y="35250"/>
                  <a:pt x="10550233" y="18288"/>
                </a:cubicBezTo>
                <a:cubicBezTo>
                  <a:pt x="10345905" y="1326"/>
                  <a:pt x="9906342" y="45884"/>
                  <a:pt x="9641205" y="18288"/>
                </a:cubicBezTo>
                <a:cubicBezTo>
                  <a:pt x="9376068" y="-9308"/>
                  <a:pt x="9177188" y="43988"/>
                  <a:pt x="8952548" y="18288"/>
                </a:cubicBezTo>
                <a:cubicBezTo>
                  <a:pt x="8727908" y="-7412"/>
                  <a:pt x="8707007" y="3271"/>
                  <a:pt x="8594446" y="18288"/>
                </a:cubicBezTo>
                <a:cubicBezTo>
                  <a:pt x="8481885" y="33305"/>
                  <a:pt x="8175004" y="35109"/>
                  <a:pt x="7905788" y="18288"/>
                </a:cubicBezTo>
                <a:cubicBezTo>
                  <a:pt x="7636572" y="1467"/>
                  <a:pt x="7535638" y="7399"/>
                  <a:pt x="7327316" y="18288"/>
                </a:cubicBezTo>
                <a:cubicBezTo>
                  <a:pt x="7118994" y="29177"/>
                  <a:pt x="6978247" y="47205"/>
                  <a:pt x="6748844" y="18288"/>
                </a:cubicBezTo>
                <a:cubicBezTo>
                  <a:pt x="6519441" y="-10629"/>
                  <a:pt x="6459241" y="43308"/>
                  <a:pt x="6170371" y="18288"/>
                </a:cubicBezTo>
                <a:cubicBezTo>
                  <a:pt x="5881501" y="-6732"/>
                  <a:pt x="5736201" y="35971"/>
                  <a:pt x="5591899" y="18288"/>
                </a:cubicBezTo>
                <a:cubicBezTo>
                  <a:pt x="5447597" y="605"/>
                  <a:pt x="4990303" y="20409"/>
                  <a:pt x="4793056" y="18288"/>
                </a:cubicBezTo>
                <a:cubicBezTo>
                  <a:pt x="4595809" y="16167"/>
                  <a:pt x="4271723" y="2909"/>
                  <a:pt x="4104399" y="18288"/>
                </a:cubicBezTo>
                <a:cubicBezTo>
                  <a:pt x="3937075" y="33667"/>
                  <a:pt x="3923235" y="10730"/>
                  <a:pt x="3746297" y="18288"/>
                </a:cubicBezTo>
                <a:cubicBezTo>
                  <a:pt x="3569359" y="25846"/>
                  <a:pt x="3351081" y="24702"/>
                  <a:pt x="3167825" y="18288"/>
                </a:cubicBezTo>
                <a:cubicBezTo>
                  <a:pt x="2984569" y="11874"/>
                  <a:pt x="2708033" y="13293"/>
                  <a:pt x="2368982" y="18288"/>
                </a:cubicBezTo>
                <a:cubicBezTo>
                  <a:pt x="2029931" y="23283"/>
                  <a:pt x="2009060" y="37671"/>
                  <a:pt x="1900695" y="18288"/>
                </a:cubicBezTo>
                <a:cubicBezTo>
                  <a:pt x="1792330" y="-1095"/>
                  <a:pt x="1183178" y="9337"/>
                  <a:pt x="991667" y="18288"/>
                </a:cubicBezTo>
                <a:cubicBezTo>
                  <a:pt x="800156" y="27239"/>
                  <a:pt x="375690" y="34110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1018520" h="18288" stroke="0" extrusionOk="0">
                <a:moveTo>
                  <a:pt x="0" y="0"/>
                </a:moveTo>
                <a:cubicBezTo>
                  <a:pt x="266588" y="-23405"/>
                  <a:pt x="350503" y="-27031"/>
                  <a:pt x="578472" y="0"/>
                </a:cubicBezTo>
                <a:cubicBezTo>
                  <a:pt x="806441" y="27031"/>
                  <a:pt x="803976" y="13604"/>
                  <a:pt x="936574" y="0"/>
                </a:cubicBezTo>
                <a:cubicBezTo>
                  <a:pt x="1069172" y="-13604"/>
                  <a:pt x="1661335" y="-31902"/>
                  <a:pt x="1845602" y="0"/>
                </a:cubicBezTo>
                <a:cubicBezTo>
                  <a:pt x="2029869" y="31902"/>
                  <a:pt x="2273452" y="17005"/>
                  <a:pt x="2424074" y="0"/>
                </a:cubicBezTo>
                <a:cubicBezTo>
                  <a:pt x="2574696" y="-17005"/>
                  <a:pt x="2790864" y="-28133"/>
                  <a:pt x="3002547" y="0"/>
                </a:cubicBezTo>
                <a:cubicBezTo>
                  <a:pt x="3214230" y="28133"/>
                  <a:pt x="3605033" y="-14934"/>
                  <a:pt x="3911575" y="0"/>
                </a:cubicBezTo>
                <a:cubicBezTo>
                  <a:pt x="4218117" y="14934"/>
                  <a:pt x="4198004" y="3604"/>
                  <a:pt x="4379862" y="0"/>
                </a:cubicBezTo>
                <a:cubicBezTo>
                  <a:pt x="4561720" y="-3604"/>
                  <a:pt x="4941151" y="-37368"/>
                  <a:pt x="5288890" y="0"/>
                </a:cubicBezTo>
                <a:cubicBezTo>
                  <a:pt x="5636629" y="37368"/>
                  <a:pt x="6011513" y="-33898"/>
                  <a:pt x="6197918" y="0"/>
                </a:cubicBezTo>
                <a:cubicBezTo>
                  <a:pt x="6384323" y="33898"/>
                  <a:pt x="6555799" y="11241"/>
                  <a:pt x="6886575" y="0"/>
                </a:cubicBezTo>
                <a:cubicBezTo>
                  <a:pt x="7217351" y="-11241"/>
                  <a:pt x="7604472" y="-44614"/>
                  <a:pt x="7795603" y="0"/>
                </a:cubicBezTo>
                <a:cubicBezTo>
                  <a:pt x="7986734" y="44614"/>
                  <a:pt x="8098870" y="-11086"/>
                  <a:pt x="8374075" y="0"/>
                </a:cubicBezTo>
                <a:cubicBezTo>
                  <a:pt x="8649280" y="11086"/>
                  <a:pt x="8701749" y="-25020"/>
                  <a:pt x="8952548" y="0"/>
                </a:cubicBezTo>
                <a:cubicBezTo>
                  <a:pt x="9203347" y="25020"/>
                  <a:pt x="9519297" y="4274"/>
                  <a:pt x="9751390" y="0"/>
                </a:cubicBezTo>
                <a:cubicBezTo>
                  <a:pt x="9983483" y="-4274"/>
                  <a:pt x="10169881" y="16480"/>
                  <a:pt x="10329863" y="0"/>
                </a:cubicBezTo>
                <a:cubicBezTo>
                  <a:pt x="10489845" y="-16480"/>
                  <a:pt x="10750941" y="-9727"/>
                  <a:pt x="11018520" y="0"/>
                </a:cubicBezTo>
                <a:cubicBezTo>
                  <a:pt x="11018113" y="8690"/>
                  <a:pt x="11018366" y="14141"/>
                  <a:pt x="11018520" y="18288"/>
                </a:cubicBezTo>
                <a:cubicBezTo>
                  <a:pt x="10841176" y="-3597"/>
                  <a:pt x="10399304" y="41504"/>
                  <a:pt x="10219677" y="18288"/>
                </a:cubicBezTo>
                <a:cubicBezTo>
                  <a:pt x="10040050" y="-4928"/>
                  <a:pt x="10030762" y="16144"/>
                  <a:pt x="9861575" y="18288"/>
                </a:cubicBezTo>
                <a:cubicBezTo>
                  <a:pt x="9692388" y="20432"/>
                  <a:pt x="9529439" y="40380"/>
                  <a:pt x="9393288" y="18288"/>
                </a:cubicBezTo>
                <a:cubicBezTo>
                  <a:pt x="9257137" y="-3804"/>
                  <a:pt x="8825003" y="25592"/>
                  <a:pt x="8484260" y="18288"/>
                </a:cubicBezTo>
                <a:cubicBezTo>
                  <a:pt x="8143517" y="10984"/>
                  <a:pt x="8082894" y="45968"/>
                  <a:pt x="7795603" y="18288"/>
                </a:cubicBezTo>
                <a:cubicBezTo>
                  <a:pt x="7508312" y="-9392"/>
                  <a:pt x="7466074" y="19486"/>
                  <a:pt x="7327316" y="18288"/>
                </a:cubicBezTo>
                <a:cubicBezTo>
                  <a:pt x="7188558" y="17090"/>
                  <a:pt x="6869645" y="4657"/>
                  <a:pt x="6638658" y="18288"/>
                </a:cubicBezTo>
                <a:cubicBezTo>
                  <a:pt x="6407671" y="31919"/>
                  <a:pt x="6359238" y="35967"/>
                  <a:pt x="6280556" y="18288"/>
                </a:cubicBezTo>
                <a:cubicBezTo>
                  <a:pt x="6201874" y="609"/>
                  <a:pt x="6041216" y="22404"/>
                  <a:pt x="5922455" y="18288"/>
                </a:cubicBezTo>
                <a:cubicBezTo>
                  <a:pt x="5803694" y="14172"/>
                  <a:pt x="5555521" y="48848"/>
                  <a:pt x="5233797" y="18288"/>
                </a:cubicBezTo>
                <a:cubicBezTo>
                  <a:pt x="4912073" y="-12272"/>
                  <a:pt x="4986440" y="-2740"/>
                  <a:pt x="4765510" y="18288"/>
                </a:cubicBezTo>
                <a:cubicBezTo>
                  <a:pt x="4544580" y="39316"/>
                  <a:pt x="4177715" y="18248"/>
                  <a:pt x="3966667" y="18288"/>
                </a:cubicBezTo>
                <a:cubicBezTo>
                  <a:pt x="3755619" y="18328"/>
                  <a:pt x="3664519" y="22387"/>
                  <a:pt x="3498380" y="18288"/>
                </a:cubicBezTo>
                <a:cubicBezTo>
                  <a:pt x="3332241" y="14189"/>
                  <a:pt x="3065858" y="-7524"/>
                  <a:pt x="2699537" y="18288"/>
                </a:cubicBezTo>
                <a:cubicBezTo>
                  <a:pt x="2333216" y="44100"/>
                  <a:pt x="2505666" y="4650"/>
                  <a:pt x="2341436" y="18288"/>
                </a:cubicBezTo>
                <a:cubicBezTo>
                  <a:pt x="2177206" y="31926"/>
                  <a:pt x="1790164" y="19880"/>
                  <a:pt x="1542593" y="18288"/>
                </a:cubicBezTo>
                <a:cubicBezTo>
                  <a:pt x="1295022" y="16696"/>
                  <a:pt x="1218012" y="39325"/>
                  <a:pt x="1074306" y="18288"/>
                </a:cubicBezTo>
                <a:cubicBezTo>
                  <a:pt x="930600" y="-2749"/>
                  <a:pt x="797266" y="24589"/>
                  <a:pt x="716204" y="18288"/>
                </a:cubicBezTo>
                <a:cubicBezTo>
                  <a:pt x="635142" y="11987"/>
                  <a:pt x="344503" y="4139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C696AF"/>
          </a:solidFill>
          <a:ln w="38100" cap="rnd">
            <a:solidFill>
              <a:srgbClr val="C696A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computer&#10;&#10;Description automatically generated">
            <a:extLst>
              <a:ext uri="{FF2B5EF4-FFF2-40B4-BE49-F238E27FC236}">
                <a16:creationId xmlns:a16="http://schemas.microsoft.com/office/drawing/2014/main" id="{993D531B-2BFB-453B-AD35-B6419BE7F3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5740" b="-1"/>
          <a:stretch/>
        </p:blipFill>
        <p:spPr>
          <a:xfrm>
            <a:off x="572492" y="2002056"/>
            <a:ext cx="3943849" cy="4184060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28372-7168-4519-BAE9-0B51CAD97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5955" y="2071316"/>
            <a:ext cx="6713552" cy="4114800"/>
          </a:xfrm>
        </p:spPr>
        <p:txBody>
          <a:bodyPr anchor="t">
            <a:normAutofit/>
          </a:bodyPr>
          <a:lstStyle/>
          <a:p>
            <a:r>
              <a:rPr lang="en-US" dirty="0"/>
              <a:t>Try something</a:t>
            </a:r>
          </a:p>
          <a:p>
            <a:r>
              <a:rPr lang="en-US" dirty="0"/>
              <a:t>If it doesn’t go as plan, take a break, but try again</a:t>
            </a:r>
          </a:p>
          <a:p>
            <a:r>
              <a:rPr lang="en-US" dirty="0"/>
              <a:t>This is unchartered territory.  We are doing our best and I am IMPRESSED!</a:t>
            </a:r>
            <a:br>
              <a:rPr lang="en-US" dirty="0"/>
            </a:br>
            <a:endParaRPr lang="en-US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B9BE5038-E5BF-4FD5-B9DA-A1E98315A1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76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36"/>
    </mc:Choice>
    <mc:Fallback>
      <p:transition spd="slow" advTm="46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ketchyVTI">
  <a:themeElements>
    <a:clrScheme name="AnalogousFromLightSeedLeftStep">
      <a:dk1>
        <a:srgbClr val="000000"/>
      </a:dk1>
      <a:lt1>
        <a:srgbClr val="FFFFFF"/>
      </a:lt1>
      <a:dk2>
        <a:srgbClr val="2B2441"/>
      </a:dk2>
      <a:lt2>
        <a:srgbClr val="E2E8E5"/>
      </a:lt2>
      <a:accent1>
        <a:srgbClr val="C696AF"/>
      </a:accent1>
      <a:accent2>
        <a:srgbClr val="BA7FB6"/>
      </a:accent2>
      <a:accent3>
        <a:srgbClr val="B696C6"/>
      </a:accent3>
      <a:accent4>
        <a:srgbClr val="8D7FBA"/>
      </a:accent4>
      <a:accent5>
        <a:srgbClr val="969FC6"/>
      </a:accent5>
      <a:accent6>
        <a:srgbClr val="7FA2BA"/>
      </a:accent6>
      <a:hlink>
        <a:srgbClr val="579073"/>
      </a:hlink>
      <a:folHlink>
        <a:srgbClr val="7F7F7F"/>
      </a:folHlink>
    </a:clrScheme>
    <a:fontScheme name="Sketchy_SerifHand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D6FE087FB2674C879F8F4A6CBD753A" ma:contentTypeVersion="13" ma:contentTypeDescription="Create a new document." ma:contentTypeScope="" ma:versionID="c194d9c1fae7d87cdcc4ff8ead126fa4">
  <xsd:schema xmlns:xsd="http://www.w3.org/2001/XMLSchema" xmlns:xs="http://www.w3.org/2001/XMLSchema" xmlns:p="http://schemas.microsoft.com/office/2006/metadata/properties" xmlns:ns3="c3c6ce31-05a9-4d52-943e-d8f79fb5b91c" xmlns:ns4="a2abe43b-14a2-4454-ad64-8f4964fc9db6" targetNamespace="http://schemas.microsoft.com/office/2006/metadata/properties" ma:root="true" ma:fieldsID="7ef574cc9005992ad7bebd89275953af" ns3:_="" ns4:_="">
    <xsd:import namespace="c3c6ce31-05a9-4d52-943e-d8f79fb5b91c"/>
    <xsd:import namespace="a2abe43b-14a2-4454-ad64-8f4964fc9db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c6ce31-05a9-4d52-943e-d8f79fb5b91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abe43b-14a2-4454-ad64-8f4964fc9d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3B430F7-7668-45AC-95E6-0FB9916DA78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3DD0542-BBC8-44B1-8337-8A3AA2DCB0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c6ce31-05a9-4d52-943e-d8f79fb5b91c"/>
    <ds:schemaRef ds:uri="a2abe43b-14a2-4454-ad64-8f4964fc9d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5F1E862-F9CD-4ECE-A38B-8EC35953BE9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516</Words>
  <Application>Microsoft Office PowerPoint</Application>
  <PresentationFormat>Widescreen</PresentationFormat>
  <Paragraphs>111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 Light</vt:lpstr>
      <vt:lpstr>Modern Love</vt:lpstr>
      <vt:lpstr>Palatino Linotype</vt:lpstr>
      <vt:lpstr>The Hand</vt:lpstr>
      <vt:lpstr>Times New Roman</vt:lpstr>
      <vt:lpstr>SketchyVTI</vt:lpstr>
      <vt:lpstr>Hello!</vt:lpstr>
      <vt:lpstr>Teacher Websites</vt:lpstr>
      <vt:lpstr>Things to Know</vt:lpstr>
      <vt:lpstr>Schedule</vt:lpstr>
      <vt:lpstr>Use ME as a Resource</vt:lpstr>
      <vt:lpstr>I am PROUD of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Hello!</dc:title>
  <dc:creator>HUTCHISON, DANA</dc:creator>
  <cp:lastModifiedBy>HUTCHISON, DANA</cp:lastModifiedBy>
  <cp:revision>1</cp:revision>
  <dcterms:created xsi:type="dcterms:W3CDTF">2020-04-02T15:38:15Z</dcterms:created>
  <dcterms:modified xsi:type="dcterms:W3CDTF">2020-04-02T17:41:19Z</dcterms:modified>
</cp:coreProperties>
</file>