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BD11-35A3-4AE2-8E64-C25056E37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6EACF-68B7-480A-A7DC-4BED5FE6A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716E1-B53B-4F52-B016-7D66DA1F2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9C01-2E5D-49A4-9583-BDE811E6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D6FB-6326-498F-81A2-5D50BC79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BBFC-70B8-4544-8AA2-20CD775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AD118-1D27-402F-A9D3-9F28E2894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57AE4-9255-404F-ADE7-E711D305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5F18-A4CB-48A4-B9DD-9E42332C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1F9FA-662F-4800-8E5A-344D7AB1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8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A0ACEC-6FC9-45D5-8A54-21B4F44DF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5B38C-7342-4BA1-984A-88B02140E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3D62E-0B6B-42F9-B3D2-8DD66B0F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25D7B-5E96-499C-9395-0A60F04B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EDCF6-B435-45E2-9D5A-8BC6046F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4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8072-A71E-4287-A3B1-26AE5656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96C33-4C99-4448-9771-1CCC341A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E9CC3-6341-44F9-8372-306DB332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AE5E-D07F-49A5-8583-1A2CE2B3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9FABD-A65B-4CE3-8E05-94C81108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9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FDCDC-221C-410C-B776-88533336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74B2E-2F94-4844-9A44-24B7F86AD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B7CBA-D0D6-489F-B5CC-13E9A732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4AF61-831C-410F-B619-93D62559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96958-EF39-45B1-8281-00C04400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8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B0792-4A9A-492F-86D2-88BD2B15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FB424-35A0-4B7A-A3CE-52B6C59F2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C0C36-B94B-4AD2-8000-372AA95D3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F359C-14B3-4204-AB5E-4934EEEF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713E7-2D2D-466A-8F92-BA437254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68701-3C18-40E1-AA16-5C54EB2E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9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B526-D5BF-409D-8103-0AC6CF44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CE15B-16ED-4A1E-BBA1-0BC3D6474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8DF00-6121-4684-8141-BBE163CDD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53BBD-8F0A-44F3-B384-EFADDAFD2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E95CB-9E7D-49A5-8E25-AD6048F47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136CF6-2627-41A3-983C-0F57F4FD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2797C9-2B82-4E82-8D8A-66863C14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C4E212-1CC2-42FF-857B-1C598C2B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99B78-0085-4543-A190-55FC3145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D8C1B-EF46-44A9-8005-3ADC6C2F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4A3C70-6259-42D5-9609-6B81FEA0B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D3002-30B3-48F3-BCCE-88683641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3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1FF8FE-9177-431E-912E-C0FE67A9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80C1F5-C468-4C90-B177-F65030DC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DD9E7-98F3-4C47-894A-C72F6BCC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2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EB9AA-F36A-40D8-9A9F-6E5C9B65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AB5E5-DD09-4394-A10D-6C4D9B480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A72C-5397-46F5-9F7E-CAB4B53C4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75535-B9A0-42A1-90B3-31349C96D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238AB-76FA-45DC-86E4-AFAFC97B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AC178-753B-4177-B297-5B6C8036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8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CC4B-FE4E-4FF4-B3A1-321AF151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B3A84C-BEE9-42F9-8BA8-B67459CE7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58D79-A71F-4492-988E-C6E8C8571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EE4DB-DCC4-4B8C-A027-364B3DB6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1442B-FAA0-4C73-9C4C-E02ED12D3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D3E5D-315C-4039-BBD0-4864AC32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8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2B882-2D33-42CF-9F33-CE8E2B04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899DA-E9D7-40AE-BED2-1BC91D965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35564-4911-4190-BCC6-C0B9CAA10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64CB-0DFF-4ED8-86D4-B9D50384305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72F14-D03E-44A0-B4C3-2E1F67ECE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BBF30-95F1-4543-91BA-7444AD8CC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18D2E-5387-4535-A38B-54394C7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4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v=6TYvJh5Cwv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YeSdQmO51P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>
            <a:extLst>
              <a:ext uri="{FF2B5EF4-FFF2-40B4-BE49-F238E27FC236}">
                <a16:creationId xmlns:a16="http://schemas.microsoft.com/office/drawing/2014/main" id="{9882C723-1D91-46A9-B95E-1B14F8F0E0A6}"/>
              </a:ext>
            </a:extLst>
          </p:cNvPr>
          <p:cNvSpPr/>
          <p:nvPr/>
        </p:nvSpPr>
        <p:spPr>
          <a:xfrm>
            <a:off x="2951871" y="640080"/>
            <a:ext cx="6288258" cy="6217920"/>
          </a:xfrm>
          <a:prstGeom prst="hear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42841-F95F-4F70-AECF-588D0F8479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GRATITUDE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B953D-0157-44C0-A178-7E3AD71708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badi Extra Light" panose="020B0204020104020204" pitchFamily="34" charset="0"/>
              </a:rPr>
              <a:t>The Importance of Giving Thanks</a:t>
            </a:r>
          </a:p>
        </p:txBody>
      </p:sp>
    </p:spTree>
    <p:extLst>
      <p:ext uri="{BB962C8B-B14F-4D97-AF65-F5344CB8AC3E}">
        <p14:creationId xmlns:p14="http://schemas.microsoft.com/office/powerpoint/2010/main" val="302016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D8F7-60CA-4579-9399-CC333B8B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66"/>
                </a:solidFill>
              </a:rPr>
              <a:t>What does it mean to be grateful or show gratitude for something?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28872-D8FF-4B64-B196-E256A6EC8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99" y="2028313"/>
            <a:ext cx="9562947" cy="40951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You feel happy about something that was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done for you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600" i="1" dirty="0"/>
              <a:t>-Example: You feel thankful when your friend shares a toy with you</a:t>
            </a:r>
            <a:r>
              <a:rPr lang="en-US" sz="2600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You feel happy about something that you notice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is around you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sz="2600" i="1" dirty="0"/>
              <a:t>-Example: You feel joyful when it is sunny and warm outside.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You want to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do something or show appreciation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 something through a form of kindness.</a:t>
            </a:r>
          </a:p>
          <a:p>
            <a:pPr marL="0" indent="0">
              <a:buNone/>
            </a:pPr>
            <a:r>
              <a:rPr lang="en-US" sz="2600" i="1" dirty="0"/>
              <a:t>-Example: you want to say thank you to a nurse for helping sick people feel better.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kids sharing toys">
            <a:extLst>
              <a:ext uri="{FF2B5EF4-FFF2-40B4-BE49-F238E27FC236}">
                <a16:creationId xmlns:a16="http://schemas.microsoft.com/office/drawing/2014/main" id="{21D5944B-DEF0-46C2-8CB3-85D11FB8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13" y="1690688"/>
            <a:ext cx="1714500" cy="108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glia Weather: Another fine and warm sunny day | Anglia - ITV News">
            <a:extLst>
              <a:ext uri="{FF2B5EF4-FFF2-40B4-BE49-F238E27FC236}">
                <a16:creationId xmlns:a16="http://schemas.microsoft.com/office/drawing/2014/main" id="{A1C91343-CC9B-4C06-9CC9-E46EC669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47" y="3161191"/>
            <a:ext cx="1947642" cy="109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17B2FDAB-EB14-4DCD-8F57-1D3DC5368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63" y="4538672"/>
            <a:ext cx="1510079" cy="20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2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1CC05-B4AB-4816-A118-68AC35143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66"/>
                </a:solidFill>
              </a:rPr>
              <a:t>My Gratitude Jar-</a:t>
            </a:r>
            <a:r>
              <a:rPr lang="en-US" dirty="0">
                <a:solidFill>
                  <a:srgbClr val="FF0066"/>
                </a:solidFill>
              </a:rPr>
              <a:t>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written and narrated by Kristen Wiens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9A719-AEB8-435C-9C57-A7A5A71BA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096" y="1690688"/>
            <a:ext cx="22517504" cy="8577417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</a:t>
            </a:r>
            <a:r>
              <a:rPr lang="en-US" dirty="0"/>
              <a:t>to watch this video read aloud about gratitude.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53F5F50-8BFA-4A56-B4A2-58F1B8C893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Long Story Shortz - My Gratitude Jar - Written and Narrated by ...">
            <a:extLst>
              <a:ext uri="{FF2B5EF4-FFF2-40B4-BE49-F238E27FC236}">
                <a16:creationId xmlns:a16="http://schemas.microsoft.com/office/drawing/2014/main" id="{B673D3BE-02DC-4892-A4C5-3F5297DD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88" y="2539573"/>
            <a:ext cx="4872329" cy="364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2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C5464-A685-4849-9F5B-0232C0AC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u="sng" dirty="0">
                <a:solidFill>
                  <a:srgbClr val="FFFFFF"/>
                </a:solidFill>
              </a:rPr>
              <a:t>Create your own gratitude Jar!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DCCF943-D05C-48EB-8E49-BA0096E3A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707" y="2926523"/>
            <a:ext cx="3997637" cy="299822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titude jar video">
            <a:hlinkClick r:id="" action="ppaction://media"/>
            <a:extLst>
              <a:ext uri="{FF2B5EF4-FFF2-40B4-BE49-F238E27FC236}">
                <a16:creationId xmlns:a16="http://schemas.microsoft.com/office/drawing/2014/main" id="{278ED8DF-EB77-456F-AE5B-82A66F5830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458F1-679C-4D71-AB54-D375AD415DCA}"/>
              </a:ext>
            </a:extLst>
          </p:cNvPr>
          <p:cNvSpPr txBox="1"/>
          <p:nvPr/>
        </p:nvSpPr>
        <p:spPr>
          <a:xfrm>
            <a:off x="6507940" y="6024692"/>
            <a:ext cx="5330182" cy="3997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>
                <a:solidFill>
                  <a:srgbClr val="FFFFFF"/>
                </a:solidFill>
              </a:rPr>
              <a:t>Click on the video clip below of Mrs. Thompson making a gratitude jar. </a:t>
            </a:r>
          </a:p>
        </p:txBody>
      </p:sp>
    </p:spTree>
    <p:extLst>
      <p:ext uri="{BB962C8B-B14F-4D97-AF65-F5344CB8AC3E}">
        <p14:creationId xmlns:p14="http://schemas.microsoft.com/office/powerpoint/2010/main" val="53058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28"/>
    </mc:Choice>
    <mc:Fallback>
      <p:transition spd="slow" advTm="6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9F17-851D-401F-AC8C-EC9D16A14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u="sng" dirty="0">
                <a:highlight>
                  <a:srgbClr val="FF0066"/>
                </a:highlight>
                <a:latin typeface="Comic Sans MS" panose="030F0702030302020204" pitchFamily="66" charset="0"/>
              </a:rPr>
              <a:t>Thankful by Juicebox- Music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51F50-FAB6-453B-A3D7-AEDF73B41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449" y="225344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endParaRPr lang="en-US" dirty="0"/>
          </a:p>
        </p:txBody>
      </p:sp>
      <p:pic>
        <p:nvPicPr>
          <p:cNvPr id="3074" name="Picture 2" descr="Thankful by The Juicebox Jukebox | 2020 Gratitude Appreciation ...">
            <a:extLst>
              <a:ext uri="{FF2B5EF4-FFF2-40B4-BE49-F238E27FC236}">
                <a16:creationId xmlns:a16="http://schemas.microsoft.com/office/drawing/2014/main" id="{FB7B41CF-A92C-4DE3-81DC-D4F09684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30" y="1556306"/>
            <a:ext cx="7428192" cy="55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14A342-165E-4465-95E2-D95DE657C238}"/>
              </a:ext>
            </a:extLst>
          </p:cNvPr>
          <p:cNvSpPr txBox="1"/>
          <p:nvPr/>
        </p:nvSpPr>
        <p:spPr>
          <a:xfrm>
            <a:off x="1864152" y="1556306"/>
            <a:ext cx="800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here: https://www.youtube.com/watch?v=YeSdQmO51Ps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24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4A3D-8715-443E-8253-0417A8C0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272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9999"/>
                </a:highlight>
                <a:latin typeface="Castellar" panose="020A0402060406010301" pitchFamily="18" charset="0"/>
              </a:rPr>
              <a:t>Show Thanks By Being kind</a:t>
            </a: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4900418-E06D-4FBE-A7DA-29933B2DD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29315" r="8803" b="12570"/>
          <a:stretch/>
        </p:blipFill>
        <p:spPr>
          <a:xfrm>
            <a:off x="3488788" y="1167619"/>
            <a:ext cx="6696221" cy="5839232"/>
          </a:xfrm>
          <a:prstGeom prst="rect">
            <a:avLst/>
          </a:prstGeom>
        </p:spPr>
      </p:pic>
      <p:pic>
        <p:nvPicPr>
          <p:cNvPr id="4098" name="Picture 2" descr="6 Ways Your Kids Can Show Thanks This Thanksgiving - Mothering">
            <a:extLst>
              <a:ext uri="{FF2B5EF4-FFF2-40B4-BE49-F238E27FC236}">
                <a16:creationId xmlns:a16="http://schemas.microsoft.com/office/drawing/2014/main" id="{C9A9FEDD-E428-4A99-8C4D-18337E03ED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4" y="1329636"/>
            <a:ext cx="3496994" cy="232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05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173</Words>
  <Application>Microsoft Office PowerPoint</Application>
  <PresentationFormat>Widescreen</PresentationFormat>
  <Paragraphs>23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Abadi Extra Light</vt:lpstr>
      <vt:lpstr>Arial</vt:lpstr>
      <vt:lpstr>Calibri</vt:lpstr>
      <vt:lpstr>Calibri Light</vt:lpstr>
      <vt:lpstr>Castellar</vt:lpstr>
      <vt:lpstr>Comic Sans MS</vt:lpstr>
      <vt:lpstr>Courier New</vt:lpstr>
      <vt:lpstr>Office Theme</vt:lpstr>
      <vt:lpstr>GRATITUDE</vt:lpstr>
      <vt:lpstr>What does it mean to be grateful or show gratitude for something? </vt:lpstr>
      <vt:lpstr>My Gratitude Jar- written and narrated by Kristen Wiens</vt:lpstr>
      <vt:lpstr>Create your own gratitude Jar! </vt:lpstr>
      <vt:lpstr>Thankful by Juicebox- Music Video</vt:lpstr>
      <vt:lpstr>Show Thanks By Being kind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GRATITUDE</dc:title>
  <dc:creator>THOMPSON, SARAH</dc:creator>
  <cp:lastModifiedBy>THOMPSON, SARAH</cp:lastModifiedBy>
  <cp:revision>4</cp:revision>
  <dcterms:created xsi:type="dcterms:W3CDTF">2020-05-18T19:26:56Z</dcterms:created>
  <dcterms:modified xsi:type="dcterms:W3CDTF">2020-05-18T19:48:04Z</dcterms:modified>
</cp:coreProperties>
</file>