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5A7B-CD5A-4245-AB95-B95BC8A4456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78AF7-D88E-4A5C-AA31-58730D17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31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5A7B-CD5A-4245-AB95-B95BC8A4456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78AF7-D88E-4A5C-AA31-58730D17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68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5A7B-CD5A-4245-AB95-B95BC8A4456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78AF7-D88E-4A5C-AA31-58730D17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32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5A7B-CD5A-4245-AB95-B95BC8A4456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78AF7-D88E-4A5C-AA31-58730D17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065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5A7B-CD5A-4245-AB95-B95BC8A4456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78AF7-D88E-4A5C-AA31-58730D17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88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5A7B-CD5A-4245-AB95-B95BC8A4456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78AF7-D88E-4A5C-AA31-58730D17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74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5A7B-CD5A-4245-AB95-B95BC8A4456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78AF7-D88E-4A5C-AA31-58730D17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21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5A7B-CD5A-4245-AB95-B95BC8A4456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78AF7-D88E-4A5C-AA31-58730D17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5A7B-CD5A-4245-AB95-B95BC8A4456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78AF7-D88E-4A5C-AA31-58730D17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5A7B-CD5A-4245-AB95-B95BC8A4456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78AF7-D88E-4A5C-AA31-58730D17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4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5A7B-CD5A-4245-AB95-B95BC8A4456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78AF7-D88E-4A5C-AA31-58730D17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48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4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B5A7B-CD5A-4245-AB95-B95BC8A44569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78AF7-D88E-4A5C-AA31-58730D17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07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V-Pattern Angle Myth</a:t>
            </a:r>
            <a:endParaRPr lang="en-US" dirty="0">
              <a:solidFill>
                <a:srgbClr val="FFC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Devon Anderson</a:t>
            </a:r>
          </a:p>
          <a:p>
            <a:r>
              <a:rPr lang="en-US" dirty="0" smtClean="0">
                <a:solidFill>
                  <a:srgbClr val="FFC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&amp;</a:t>
            </a:r>
          </a:p>
          <a:p>
            <a:r>
              <a:rPr lang="en-US" dirty="0" smtClean="0">
                <a:solidFill>
                  <a:srgbClr val="FFC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Will </a:t>
            </a:r>
            <a:r>
              <a:rPr lang="en-US" dirty="0" err="1" smtClean="0">
                <a:solidFill>
                  <a:srgbClr val="FFC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Dempster</a:t>
            </a:r>
            <a:endParaRPr lang="en-US" dirty="0">
              <a:solidFill>
                <a:srgbClr val="FFC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081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Myth</a:t>
            </a:r>
            <a:endParaRPr lang="en-US" dirty="0">
              <a:solidFill>
                <a:srgbClr val="FFC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faster a fire burns, the slower it will spread horizontally and the closer the angles will be vertically. </a:t>
            </a:r>
          </a:p>
          <a:p>
            <a:r>
              <a:rPr lang="en-US" dirty="0" smtClean="0">
                <a:solidFill>
                  <a:srgbClr val="FFC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On the other hand, the slower a fire burns the further the angle will tilt from vertical. </a:t>
            </a:r>
          </a:p>
          <a:p>
            <a:pPr marL="0" indent="0" algn="ctr">
              <a:buNone/>
            </a:pPr>
            <a:endParaRPr lang="en-US" sz="2800" i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en-US" sz="28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“A fire which is hot and fast at the point of origin will leave a sharp V-pattern. A slow fire will produce a shallow V.” </a:t>
            </a: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–The Army’s Field Manual</a:t>
            </a:r>
          </a:p>
        </p:txBody>
      </p:sp>
    </p:spTree>
    <p:extLst>
      <p:ext uri="{BB962C8B-B14F-4D97-AF65-F5344CB8AC3E}">
        <p14:creationId xmlns:p14="http://schemas.microsoft.com/office/powerpoint/2010/main" val="1435218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Why it’s a Myth</a:t>
            </a:r>
            <a:endParaRPr lang="en-US" dirty="0">
              <a:solidFill>
                <a:srgbClr val="FFC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nature of any wall covering and conditions of ventilation have important effects on the shape of the burn patterns.</a:t>
            </a:r>
          </a:p>
          <a:p>
            <a:r>
              <a:rPr lang="en-US" dirty="0" smtClean="0">
                <a:solidFill>
                  <a:srgbClr val="FFC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angle of the borders of the V-pattern do not indicate the speed of fire growth or rate of heat release of fuel alone.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564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How it Affects Arson Investigation</a:t>
            </a:r>
            <a:endParaRPr lang="en-US" dirty="0">
              <a:solidFill>
                <a:srgbClr val="FFC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Origin of V can help </a:t>
            </a:r>
            <a:r>
              <a:rPr lang="en-US" dirty="0" smtClean="0">
                <a:solidFill>
                  <a:srgbClr val="FFC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locate the point of ignition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en-US" sz="2800" dirty="0" smtClean="0">
                <a:solidFill>
                  <a:srgbClr val="FFC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-Normally along a wall (short circuit</a:t>
            </a:r>
            <a:r>
              <a:rPr lang="en-US" sz="2800" dirty="0" smtClean="0">
                <a:solidFill>
                  <a:srgbClr val="FFC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pPr marL="0" indent="0">
              <a:buNone/>
            </a:pPr>
            <a:endParaRPr lang="en-US" sz="2800" dirty="0" smtClean="0">
              <a:solidFill>
                <a:srgbClr val="FFC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FFC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en-US" sz="2800" dirty="0" smtClean="0">
              <a:solidFill>
                <a:srgbClr val="FFC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Concerning width of V – all factors need to be taken into </a:t>
            </a:r>
            <a:r>
              <a:rPr 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account (ventilation, 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type of wall, etc.)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8971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148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V-Pattern Angle Myth</vt:lpstr>
      <vt:lpstr>The Myth</vt:lpstr>
      <vt:lpstr>Why it’s a Myth</vt:lpstr>
      <vt:lpstr>How it Affects Arson Investigation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V-Pattern Angle Myth</dc:title>
  <dc:creator>William Dempster</dc:creator>
  <cp:lastModifiedBy>FRANKO, MICHELLE A</cp:lastModifiedBy>
  <cp:revision>3</cp:revision>
  <dcterms:created xsi:type="dcterms:W3CDTF">2013-10-15T13:45:34Z</dcterms:created>
  <dcterms:modified xsi:type="dcterms:W3CDTF">2013-10-16T14:12:58Z</dcterms:modified>
</cp:coreProperties>
</file>