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9872BF3-4D91-47DD-9EE4-6D093764060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3AF78E9-29C1-4E67-A11D-FFA908E33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marybeth+tinning&amp;source=images&amp;cd=&amp;cad=rja&amp;docid=z2sorktSLJWBAM&amp;tbnid=KEenEVFya-m0zM:&amp;ved=0CAUQjRw&amp;url=http://www.dailygazette.com/news/2011/feb/08/0209_tinning/&amp;ei=3GRyUoTCMMnckQf4yoHgDQ&amp;bvm=bv.55819444,d.cWc&amp;psig=AFQjCNHdWck40dDQPbXgx5QOdVcq4_5oHg&amp;ust=138331503445822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wmf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yLSJePGRA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/url?sa=i&amp;rct=j&amp;q=marybeth+tinning&amp;source=images&amp;cd=&amp;cad=rja&amp;docid=rblXkRsnytQq2M&amp;tbnid=mNCTqbisxQp33M:&amp;ved=0CAUQjRw&amp;url=http://www.trutv.com/library/crime/notorious_murders/women/marybeth_tinning/3.html&amp;ei=FWVyUr2cOdKikQe1n4D4CA&amp;bvm=bv.55819444,d.cWc&amp;psig=AFQjCNHdWck40dDQPbXgx5QOdVcq4_5oHg&amp;ust=138331503445822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rct=j&amp;q=marybeth+tinning&amp;source=images&amp;cd=&amp;cad=rja&amp;docid=cQfGXlVk7vINzM&amp;tbnid=20JZUjkUKgmQDM:&amp;ved=0CAUQjRw&amp;url=http://article.wn.com/view/2013/05/28/Marybeth_Tinning_another_monster_mom/&amp;ei=JWVyUoSXAtTukQeM6YBg&amp;bvm=bv.55819444,d.cWc&amp;psig=AFQjCNHdWck40dDQPbXgx5QOdVcq4_5oHg&amp;ust=138331503445822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joe+tinning&amp;source=images&amp;cd=&amp;cad=rja&amp;docid=1BXfLvWMNmnJ3M&amp;tbnid=phyp1H8sM7FCVM:&amp;ved=0CAUQjRw&amp;url=http://murderpedia.org/female.T/t/tinning-marybeth-photos.htm&amp;ei=tmZyUozuKpPwkQfC4oDIBw&amp;bvm=bv.55819444,d.cWc&amp;psig=AFQjCNE6mYLnM30pXIoGYPWRuAHt5z0Qlw&amp;ust=1383315506493716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4" Type="http://schemas.openxmlformats.org/officeDocument/2006/relationships/hyperlink" Target="http://www.google.com/url?sa=i&amp;rct=j&amp;q=blood+dripping&amp;source=images&amp;cd=&amp;cad=rja&amp;docid=Xi78Oc1GKPRGpM&amp;tbnid=r7YMy0B6vbFftM:&amp;ved=0CAUQjRw&amp;url=http://bloodgaurdians.deviantart.com/&amp;ei=QalzUryAIsuNkAfTu4Bo&amp;bvm=bv.55819444,d.cWc&amp;psig=AFQjCNFsuBWmweZKKjfzjoZi_JButk4qig&amp;ust=138339802751818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m/url?sa=i&amp;rct=j&amp;q=mary+beth+tinning&amp;source=images&amp;cd=&amp;cad=rja&amp;docid=BXHMo6aFg1vtDM&amp;tbnid=fPkj_oHvQjWd3M:&amp;ved=0CAUQjRw&amp;url=http://daverecommends.us/tag/marybeth-tinning/&amp;ei=NbdzUqmGL4_AkQfv6YHADg&amp;bvm=bv.55819444,d.cWc&amp;psig=AFQjCNFrpcYa01o874zRTXi6Exa5AG3k2A&amp;ust=138340164398174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blood%20dripping&amp;source=images&amp;cd=&amp;cad=rja&amp;docid=rWlmdupkixSrbM&amp;tbnid=uRBf7V3qqT0TKM:&amp;ved=0CAUQjRw&amp;url=http://www.istockphoto.com/stock-photo-19084181-dripping-blood.php&amp;ei=x7ZzUqyLL4XukQeO_YDoCg&amp;bvm=bv.55819444,d.cWc&amp;psig=AFQjCNF72WNPrYlDUsLcpSKPRnf-CKMeKg&amp;ust=1383401517505942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4876800"/>
            <a:ext cx="1981200" cy="1828800"/>
          </a:xfrm>
        </p:spPr>
        <p:txBody>
          <a:bodyPr/>
          <a:lstStyle/>
          <a:p>
            <a:r>
              <a:rPr lang="en-US" dirty="0" smtClean="0"/>
              <a:t>Brooke </a:t>
            </a:r>
            <a:r>
              <a:rPr lang="en-US" dirty="0" err="1" smtClean="0"/>
              <a:t>Aughenbaugh</a:t>
            </a:r>
            <a:r>
              <a:rPr lang="en-US" dirty="0" smtClean="0"/>
              <a:t> and Jordan Hunter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6324600" cy="1828800"/>
          </a:xfrm>
        </p:spPr>
        <p:txBody>
          <a:bodyPr/>
          <a:lstStyle/>
          <a:p>
            <a:r>
              <a:rPr lang="en-US" dirty="0" smtClean="0"/>
              <a:t>Serial Killer</a:t>
            </a:r>
            <a:br>
              <a:rPr lang="en-US" dirty="0" smtClean="0"/>
            </a:br>
            <a:r>
              <a:rPr lang="en-US" dirty="0" smtClean="0"/>
              <a:t>Marybeth Tinning</a:t>
            </a:r>
            <a:endParaRPr lang="en-US" dirty="0"/>
          </a:p>
        </p:txBody>
      </p:sp>
      <p:pic>
        <p:nvPicPr>
          <p:cNvPr id="1028" name="Picture 4" descr="http://media.dailygazette.com/img/photos/2011/02/08/3a1_tinning_1col_color_857342008022011_t300_b1-black.jpg?7f0142676ba7e031e0ea69aef556fe8a1a5a9db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09" y="2468860"/>
            <a:ext cx="3352800" cy="414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t3.gstatic.com/images?q=tbn:ANd9GcR0UZRwLemvN6AmHxARUZ-Z-AAGr-qK-gfaTe3GYkPyWMMoGXbK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5524500" y="-249382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jail </a:t>
            </a:r>
          </a:p>
          <a:p>
            <a:pPr lvl="1"/>
            <a:r>
              <a:rPr lang="en-US" dirty="0" smtClean="0"/>
              <a:t>Did a lot of work with AIDS patients</a:t>
            </a:r>
          </a:p>
          <a:p>
            <a:r>
              <a:rPr lang="en-US" dirty="0" smtClean="0"/>
              <a:t>Husband visits once a month</a:t>
            </a:r>
          </a:p>
          <a:p>
            <a:r>
              <a:rPr lang="en-US" dirty="0" smtClean="0"/>
              <a:t>Had a new parole sentence available in January 2013</a:t>
            </a:r>
          </a:p>
          <a:p>
            <a:pPr lvl="1"/>
            <a:r>
              <a:rPr lang="en-US" dirty="0" smtClean="0"/>
              <a:t>Denied four times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she now?</a:t>
            </a:r>
            <a:endParaRPr lang="en-US" dirty="0"/>
          </a:p>
        </p:txBody>
      </p:sp>
      <p:pic>
        <p:nvPicPr>
          <p:cNvPr id="14338" name="Picture 2" descr="http://ts1.mm.bing.net/th?id=H.4776112217063472&amp;w=164&amp;h=176&amp;c=7&amp;rs=1&amp;pid=1.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3550227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victims</a:t>
            </a:r>
            <a:endParaRPr lang="en-US" dirty="0"/>
          </a:p>
        </p:txBody>
      </p:sp>
      <p:pic>
        <p:nvPicPr>
          <p:cNvPr id="3074" name="Picture 2" descr="http://murderpedia.org/female.T/images/tinning-marybeth/tami-lynne-tinn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2484781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ngelizdsplace.com/nathan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81200"/>
            <a:ext cx="28194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angelizdsplace.com/tinning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4800600"/>
            <a:ext cx="409575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05" y="228600"/>
            <a:ext cx="133794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170798"/>
            <a:ext cx="1681808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10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723" y="0"/>
            <a:ext cx="6324600" cy="1645920"/>
          </a:xfrm>
        </p:spPr>
        <p:txBody>
          <a:bodyPr/>
          <a:lstStyle/>
          <a:p>
            <a:r>
              <a:rPr lang="en-US" dirty="0" smtClean="0"/>
              <a:t>The Children</a:t>
            </a:r>
            <a:endParaRPr lang="en-US" dirty="0"/>
          </a:p>
        </p:txBody>
      </p:sp>
      <p:pic>
        <p:nvPicPr>
          <p:cNvPr id="4099" name="Picture 3" descr="http://www.angelizdsplace.com/barbarat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6148"/>
            <a:ext cx="231457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ttp://www.angelizdsplace.com/josepht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231457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95600" y="1216148"/>
            <a:ext cx="5791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Barbara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 31, 1967- March 2, 1972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Victim of infanticide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Blamed on SIDS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Sudden </a:t>
            </a:r>
            <a:r>
              <a:rPr lang="en-US" dirty="0" smtClean="0">
                <a:solidFill>
                  <a:schemeClr val="bg1"/>
                </a:solidFill>
              </a:rPr>
              <a:t>Infant </a:t>
            </a:r>
            <a:r>
              <a:rPr lang="en-US" dirty="0" smtClean="0">
                <a:solidFill>
                  <a:schemeClr val="bg1"/>
                </a:solidFill>
              </a:rPr>
              <a:t>Death Syndrome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Linked to sleeping </a:t>
            </a:r>
            <a:r>
              <a:rPr lang="en-US" dirty="0" smtClean="0"/>
              <a:t>environments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Joseph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January 10, 1970- January 20, 1972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Viral infection and “seizure disorder”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No autopsy to confirm</a:t>
            </a: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D3D8"/>
              </a:clrFrom>
              <a:clrTo>
                <a:srgbClr val="FFD3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7511"/>
            <a:ext cx="18192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4800601"/>
            <a:ext cx="18288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0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723" y="0"/>
            <a:ext cx="6324600" cy="1645920"/>
          </a:xfrm>
        </p:spPr>
        <p:txBody>
          <a:bodyPr/>
          <a:lstStyle/>
          <a:p>
            <a:r>
              <a:rPr lang="en-US" dirty="0" smtClean="0"/>
              <a:t>The Children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216148"/>
            <a:ext cx="579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Nathan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March 30, 1975- September 2, 1975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Showed up at hospital with Nathan dead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Said he had suddenly stopped breathing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SIDS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Michael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August 3, 1978= March 2, 1981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Adopted child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Couldn’t wake Michael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Possible genetic disorder</a:t>
            </a:r>
          </a:p>
        </p:txBody>
      </p:sp>
      <p:pic>
        <p:nvPicPr>
          <p:cNvPr id="5123" name="Picture 3" descr="http://www.angelizdsplace.com/natha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03" y="1183686"/>
            <a:ext cx="2563097" cy="215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http://www.angelizdsplace.com/michaelt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03" y="4114800"/>
            <a:ext cx="244574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429000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1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723" y="0"/>
            <a:ext cx="6324600" cy="1645920"/>
          </a:xfrm>
        </p:spPr>
        <p:txBody>
          <a:bodyPr/>
          <a:lstStyle/>
          <a:p>
            <a:r>
              <a:rPr lang="en-US" dirty="0" smtClean="0"/>
              <a:t>The Children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216148"/>
            <a:ext cx="5791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Mary Frances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October 29, 1978- February 22, 1979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Mary Beth said she had a seizure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Then came back saying was brain </a:t>
            </a:r>
            <a:r>
              <a:rPr lang="en-US" dirty="0" smtClean="0"/>
              <a:t>dead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Death attributed to SIDS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Jonathan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November 19, 1979- March 24, 1980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Showed up at hospital with baby </a:t>
            </a:r>
            <a:r>
              <a:rPr lang="en-US" dirty="0" smtClean="0"/>
              <a:t>unconscious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He was revived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Sent to Boston for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No medical reasons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Brain dead a few days later</a:t>
            </a:r>
          </a:p>
        </p:txBody>
      </p:sp>
      <p:pic>
        <p:nvPicPr>
          <p:cNvPr id="6147" name="Picture 3" descr="http://www.angelizdsplace.com/mary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86" y="967247"/>
            <a:ext cx="2152650" cy="254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http://www.angelizdsplace.com/jonathan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" y="3886200"/>
            <a:ext cx="180975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710979"/>
            <a:ext cx="1752600" cy="1250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7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723" y="0"/>
            <a:ext cx="6324600" cy="1645920"/>
          </a:xfrm>
        </p:spPr>
        <p:txBody>
          <a:bodyPr/>
          <a:lstStyle/>
          <a:p>
            <a:r>
              <a:rPr lang="en-US" dirty="0" smtClean="0"/>
              <a:t>The Children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216148"/>
            <a:ext cx="579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Tami Lynne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August 22, 1985- December 20 1985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Found on changing table with no pulse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Pronounced dead at hospital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Timothy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November 21, 1973- December 10, 1973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Tinning said he was found lifeless in </a:t>
            </a:r>
            <a:r>
              <a:rPr lang="en-US" dirty="0" smtClean="0"/>
              <a:t>crib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Death was attributed to SIDS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Jennifer Tinning: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December 26, 1971- January 3, 1972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Meningitis </a:t>
            </a:r>
          </a:p>
        </p:txBody>
      </p:sp>
      <p:pic>
        <p:nvPicPr>
          <p:cNvPr id="7171" name="Picture 3" descr="http://www.angelizdsplace.com/tam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86" y="1447800"/>
            <a:ext cx="23812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5" descr="data:image/jpeg;base64,/9j/4AAQSkZJRgABAQAAAQABAAD/2wCEAAkGBhMSERQUExMVFRUWGBwXGRcXGBsfGhgaHxoaGhoYGBsYGyYeFxojGhocHzAgIycpLCwsGB4xNTAqNSYrLCkBCQoKDgwOGg8PGiwkHyQtLCwpLCwsLCkpLCwsLCwsLCwsLCwsKSwsLCwsKSwsLCwpLCwpLCksLCwpLCwsLCwsLP/AABEIAJQBVAMBIgACEQEDEQH/xAAbAAACAgMBAAAAAAAAAAAAAAADBAIFAAEGB//EAEAQAAIBAwMCBAQDBwIEBgMBAAECEQADIQQSMUFRBSJhcQYTMoGRobEUI0JSwdHwYuEVcoKSFiQzosLxQ2OyB//EABkBAAMBAQEAAAAAAAAAAAAAAAABAgMEBf/EACMRAQEAAgICAgIDAQAAAAAAAAABAhEhMRJBA1EiMhNCwXH/2gAMAwEAAhEDEQA/AKd/HWRV227asFEbkVoxtJyGP8uO0TQNV8TXrkzatMvWLXWOQVyPT9aQWNxZRAgiMQZyRB6ZJjpWfNAaWWAp/hMz6Tk9O5rGYytbHT+Ho3y0O9hH1BjuxyJPf16xR9c6qAzuLeMbgScsAMAiZkdevNJW9TfNtTbGXIyFhkXuJ5PBEzMcCRRLNkhdl5VMkbybWWPmliJQBic4Mj1rPK74nTGzI5YUnG5W6kGGJHIPA6dp4FL6m0GHA2zIAkAN1eFKhj1zTuh8IgMySRnYpIAHbtjgiQCPUYpZ7CDcCpYAx9Mbm4AEwzkjJJ8oFYXhjlNb5EtmQoZG8oADYIgMSjHswDETmI7UFdhDNO7/AEue+IZgh2j8/Y5qelf5YURlj8wbZxwBBIx9PBHDZiRTGls58jHbkiXc/ckHEcfVA9qm0tbmit+w7FflgALkAd+wBweeYk5k05buqPpbzBZkCZEglRIyBBTuR7zQVRgVPmaCfOpIC4iOCGyYz2ntWvkkK5cFoWIkQQVIbdPIz3xjmlsSekGQujNdKrumCMmDBBKz1IyPKMHC8UHTa9VRbywXty/zIEFFUlmReGafLPIyeMA2q01y4wCyDO4GJBwPKYmB0kwRHrNCOnZcQwgjbuBDYEEgiILAnPExzFaY3jlpOIB/4s1VxGdzuGARtUEs4XyLsAZY+YuR60te0wJlWILBW+W2SpMGB0jMRjn8LHxK5sX93tF0rCcBcGSI6kmZZRJK9OktN4GoXdfZSQoKi0IVAAF3AnklgSJE8wD0Vs1steX5RXGyGYMS0ElZmM+oHGevdQPY+r8JKNtTfLrAdNpHJIBaQFE4Jicz6M9ZcXLhZSFhhKnngsy8cgSZGAQRmmfGf3SbFKFnksw5g5hADEt19WAPFP47bW3xby5VXhHiPkKuCu3BJIkHmOskk/hQ9b4cLkyg4BmIInOY4P8AeqgtvmAGO7k4gQZxweePQRFYdNOegM4xug5B7E9q7Jlp0bXvh6JZL7lDkqOSZG2Y/UzjtVcNLvEwPOJg8x39xifcUPV6p2VwBtkkT1AiOO9Qc3SiqCDtHI+rIjEYzVZZSzhnrkqAEYrMhW5J9OADzU7Fjyli2eg/PP6Uzp9GG+ok9+/arD9kXGIGR7xH9/1qdn0p7uk3DMEDbGcYwTI9TOP6VLTad0RSjsjLcgMDGChxjoduRViLAhiIwQv3YNB9fpNRZAbZEcEEd/4hMfelaVV3iSXLp23L1xgPMGJd1B2jyxJ25/CPWae8IvFdyKN5jIH/AKc84H8pkknAxAmMJdT/AAkzmYicSDPPp1g0axeZQAh2Mse8AjJP8Qyx/wCiamyWaVFp4fqGvJqPmMLiC2zFCoUuANwcQPKJRhgQIXvSeotWxYS4riFL2rb5ld4BXdJ8pUFwcnuMVXa8biTamCWEiQYYkhInjI/txXQWrtpdM4tAuFe2LocAoZDgrPU4BkceWOKi4/TD5MeeHMvbNm7typIICng5J2NnIMQD0xxzUvFbW9to5TyRIEbVQAGesqaulZGZEZhsG1VZo3LBAFtjyyn+biM4IM1GtthTDEm7JDrAhSGMsTzzkAVUaSeyNmyUKNP0kgwQYkSAY4BEkf8AKe0VLdBkBTKg+voSREx5uvWmNOouK23y4hh3UKfMf+37biMSKWgKYH0gBS0cicgT06fYmqV6Prqyi2/NtwHfnaQTt2sP5dqDEH6zW0+WL5a6vzLbIzjbkzBwDjIaVJOcTGaz9jDuyloVVRPKJ4RZPIxINM/It2vmXHIdwSRbYkIgY8vE7nO0RbB/5j/DRMfaZCtlWQecjO7cOVJPJKj6iP0ip/EzzdYT9O22PUAT5jPc03b05ZrbsVKn14FR13hTPeuDazPuY8GPKxxgc/rFF7Fm8tqm629j/MPKvAIgBNuOZUD0wO9F+FvD0e473MpbA4BMuZgEDOADI9q1Z0LedThQrGXMbT1iRl5xt5onhuquWbRtqm0HzF+pJiQO0CBPoTVYTd0qp3vENRZvfNF3egMbRIBHVQp+kgdCB+dXvjuhTV2V1FuCQPuV5OOjKZ/P0qi0+mV2KiZOeZBPcyZnPNOCxdtGbb7QJJWfIZ5XbER/mK00FT4bNu7KtEgqJAOeQD0IJAUjsTVhrlVNA7KADqbyjb2W0rMwz0+Yw+wFMeE/Ct+95xbIQGQeBzP1NgDpM0L4oayRaUOq2bawPraWc/MYyEOGkAExhayutovIWk8asKP/AFSpJLMNh5PaAccD7VqqH9u7W1I6GSP/AIVlPapwet6dnyiM0iMKT0jiPtVhrtMLAtq1stcYbtkwoHUuYI9IHrkde6t+FIn0/rzSviXhYuEExjj0Na+PA2r/AAa0btv5xuNaUAhkDKbeBEgnIHWd1LWb2nslRcujUNIh8bs5AIWd/IiT/Fx3La0RT5lokhLgA2AACeZUjzSTzQfEvBWtKbiLEiNxYl1mZIJ+mZ6fjWOWB3lYaTU2xu3ht7NswWIc98jIHJKgAQB5pAovzMs7FSgEJ5SNoxIAbO4ny+sx7c14Y7M3y03CRlgWAVesktAUDv696e1/xAtpQqmThQVEhERZG1iZc5ywieAcScLhyxy+OW7Ga3Ja4/8A6VvcXAyWaCCojscYNTPiG1NoiWA5QEGVDMY3gBVG3nAOM1X6rUMEFlAAIJInMkFiDx/FtB4yvPNB19l7jEKTsSLaopINyAV3AgGdv4Z9aP4z8D76xbioxdmXaTJA2YJ674Xp6ZHerF79wIhS0bn08KsFtoackoVBMEA9Dmq2/wDD7/IO5DtCIQu/JIy6jHlnBJ/0054ehYMdhChfKnEnaC05wpYFZ5IdhSvx6TjhpIWiqn5t2BcBLPOFlR9LEwqgMBuJzIA4FBu2m86LeD3CSGlW2W0An5YjcwYiJnrwZmj6g3yATZtlickkiSPpKCfKYntBzjpTfsVxWuYKkIy8knIKgbiSSBunJPFOYWtPCezur8FutsULGxE87L5P52BnoGcwQDkR2iw0164qZJ2qAuVgNyQoUDv5+pkRIJIFLqrl+8Qi4DfwpImfqZsyxxEnoMQKvPD/AIbf5AR2frIDYj1jJ/HoKc+O65Lx9Vz+y4Ld8C2QCV2qshgG3+afr+ZMZPJkelM+O6rzLnbvRXOYySZHP8J3/celdDovCTpY2uzFiJUkmFzhZ+kmcx0gdTUP/CN1lVZUKM5WJJ5MAfnVY46u1Y6nLlfCtVZRj82RI4A79J5XHX24zVvqfCzdYGyqtbCwoUjA6kgkZJxMkY5rpdN8M2kCq6C4AIyePTHHP51u/wDCenP0KbTd0Zh1ziY/tW2lbcMuhLtsuA21EhmIIAgExJESTArAUSwOwxmJMzDCvQm8DtBGDElGgMGaQfeR+dK3vgm0xlWKrgxyMTBG7jk0UbcFpLnfmMY5kwRgiI5mMx162ynABgYyfXkx9zH2q11XwcgB2sJHeRgZwBzVWmmIMmD69xPP4zS0OwnQi0xAwbgXPojT/wD1S6ifUcVdXU/8ugHLXXP4JbFVS6SDMznHOO8GlOk4lb9gEc9cgnHGD75NR1GqT5ShUCsDAIAkLGwhm5Yk5nrn0psab0nPaoXdHPHX0/GnpZXSsATuA2iIUTJYEmSQcdBHpx1FydVOnuFghYm2CAp27ZciRPYk4NBTwe80bbcDkYOf89ab0/wvfIhgBJ6sOnoDRIVm1F8g/WRkCQOYyAMc45+1A1Y3lSd27aAScbhEAmc7toj1AB5565Phe/tcNtAKleSeoII2r6d65u9ZIaC26SfNEDGJyJ6Ee9FOK82GcqkBS52gDieBhRwB/houo+GbtuQWQd5J7dyuOadsnzBgJIkA8HMjHp/npTVjRm5dW9dbdaszdKvP7wq0IsCfquQvtuMYoxkoUt7SvptqgsL9wFi2YtqCCAOhuNIM52rHUkrK3ZcgPd86kSBAEmPSCex94HNWG/fbZbjP83cbjOVw7tJYjrz3jEUvc0j/AC9zQp2qtpF6CSd7E5C4JyfMzE8TLyn0IHooDZeQv0+neOgiOla1mrO/ezBiWO5WnI5k7RIGcetBFkgCB9+gzx7c0swaSWmQeYBIHpuPPT7VJm9TqPmWWltxWNrMTO0kTbYx5gJBGT24MBkeJOlpYYyBjaMTjjgwZPBoN8PbV0vIflmXSYBYycjb9QgjPQjnNJNpLoUQCEPAnk+g98Zp+yvSy/4lcCyGctwPNAGOHRhM+hP96Ppfj3UIiqAiMuDcZVLeh2hQJj1qrsMFA2if+YctgtkdAZFM2tLb2m428HlSArD2YH7+tAL+L+NXNRIvX7t0nILYURkAIMAewn86TtQQBAAKrwZmfQ9featLHh1y4Q2CnBJwpBzgHPQZPpWvGPDArWmVTujaG6GMBiRgtk/gO1VMeNpiiuW7O5gzNIJGEEQD02sBWU4NLGGtLIx5ok+ucxWqz8aT0LwTTmxp7dtm3FVie3oPQcCuVveM6xdU6hmI3mLexT5eRtxP055710ti58wAqZBEg0n4x4P8wC4rBLiZDT2yJ7d5rszx1yiZbqfgepu3rh+aoVl/0kHMjhp2/wC9dH4tp1uWxZ3EFuwzA55wPfPsao/APERdZWYfvAgEd5gztBMLPePwgnoltE31HMgme0D9TP5Vz5Lc9qfhG8yfLR0VZkwD9l5JbuSTkxwFFBs//wCdXQ4YvbMZiDnqPtMT6TXdbSDkzTK4rM6880nwVfDMwKbiSZJP9AZ3HJPP4mZeH/DN624U2xP8w4+5+9d7qCBE8QSY5pNNXNr5m0gbmWAwOFJkgxB4/wB6c4LaA0jRlF4qFnQ7T9AA7D/O9MfOO/bPlyZ9IB/rUNHqWf6iu0gtuHAA9fv+VPUIO9pHIOxQGx1x+mKje8GV/qQzxIbge3E09scXNvAA+r9B6kmcelas3HNwqMx34jqx7dqBslY8DRCGS2FIGD14zuzB6c07bbH0ifcf5Faa6XJAJ7j1jt2NBW+Plm4SRDEAKJJikOzDW2jcE8w/rz60fTXQR5lih3NQQ2zdDRuHl6duecUC5dJtu8kR0iSemPcmgzxcE8flQHDQdo2mRyCR9vtSWhaLbbZ8rFYnPTg+xpvS6xo2mZGfNkn8OaAZeypGVxwQR0qAsqB5fKO1QXxaZ6ECYjJ9vXHFOafzgE+9MEyqlgxUSAQDGR96Q8S8FV5ZCUb259xzPrV8+nEig6m6FEkf7e/pTLak0fgiKtsOdxRmbiBnZ9z9NVvxJpjvBCEiAAQv5Yrq9TqNgl1xUvmwQI54/wA6UCVxtj4SuY3sFU85kxHbifvRrPw6nzBDNsn7k+4GBXWkDkCltQp7CltQbFV+rjvWWyGAOV6wcEe46UIonHJ9uKJZdIHOfTmgNtp56wPeqbxPRWHZUdgdoYxMY/iMz2nirs3EJj0mOv4UJ9PafBUGJ6DAnPT7UCOO8Q8Gt2yXUk248sNPrj096zwzwl7pDLCW8CXAgxP8I+rM89zXXNpbEbdikdioj0xGOtEvBQsIFkDE8DGBihWwL2h3Iysy7SBAgRjpHaek1R/8Bt3F3C4zefzGRHqcDIAxAiM10K5QBtu/04kH+1Ssaa1HlUZ7cd/1mnC2rG+GdK1sbbYIMQyEyOogsTA/KpN8NacqALSiBAM+bknn7n8asdSqbMAGIMEmORMRnitJbQricjuZA9O1BbcFr/BW05ctblSvMAjBMcCPymkEs3mZQqbRnrtBEHI3wDPSOqz7eh6kJt2kv9mI/wDdyKrLngFhm3qLrEggkuSf/dOcR15opyuD1eka1CkEkHc2cNiBtjpxzHFH0VsOrGdmQSOxGZz+vWrnxvRAMFBJ2jbkyfuYkn+3eqzReAs15QcLEuf9PUe5/Lmqx1BeVjevbtPuMBmPoQeoaCOo6dKoxfb6Tt6cSPy4NWHxD4pLhgvy1VditElgCTMD+EdPf1qsseJIpZdyFyJBYxI6+Y+UGJ5I4rWXURkzUapA0Nz6j/esrV2y84VjjkSQfXFZV7Tx9mG8Qiy6JIUx5gcqDlvY4j/qqGj8eVgbTt+7KmGYmZ4MzmDO4T2iq69MQQCdohcGJMjyrgAAdedwpdhgqBmIAA9zk9ST69DXPutNR0vwBrNty4HYLMEkjJg5PfIr0VbY+avSAT9sR+VcN8D+E/vPmA4TzcGSTgesYJ/Cu9RZcEfy/wBc/nU3gk9RayCv3phzAHJPQd8VtUqYJ9PSoMC7o/mLLAr/AKZBB+/UHnpQn06m0qHgsT+fFNXb0An9KrW1oJVRu69D1M9sU0pnTBHOSfIeT7UnbuhhcQiItkbfcgdeQR0o+u1u1jIOVifepIbfXkgcjJyD96dNmnFxjZ+YZCsI7kgHzN6xim9Gv/rseePtk0O3qALgDEAKZBOOVj9aml5PPmQ0gkZjJIM/f7UiqVi351gRj8qQv6M/LuAHBY7ccbjTI1+Yt5IEDM/cxRLoCoJaMg+vegylq0xaRkjqen5+tS1N4raYYJLgfpTdu4skhhHPI49aq/ErLESh/jJxHXqaIKb8GP7uCFHn6YnAyfWm9dZ2gXOq/p1FIeFPiIiXLT6cCTVprHlCJ7UwS0loF9wGOc+tXG4CM0poEUOY96nfYEjYAxAjb/CP+rofzoI3tB9qR8XteTGBI/WnrH0iSJ9OPtOaU8SfCr1Z1/UT+VAKJfY7wy7ocshPAzMH26f7VLREstotltoJPcmh3NSVDRnJx/ftUrd0qLM/yD9BSGj1tT5pIjpH9aHdSt2NSGJiiMtBub1dpt5iYZY/Dp/nrS6L+4RSQGBOzMeYGQB61f6i0AGiFJU59Yqs8OsDbYkS2SD2M5IoNP5k3FaCp2sc47fhUdPdAv2+gCNn0jP6flTPiD7XWc+Vs1X39M24EAgtuOe0AdOkfrT0G9XY23oB8rIzDPIJBE94NMacS9wMQAwXrycj8cfkKHp7UgK/1J5Qf9JIj34j/pqGvsA/NAOSbZBPQyxBGe4pGnp7QV7iiQJUx0mCT7cUXRsFtZPlFw/hz+vSoaUSVeILfV7qCCPtn8KlZaFJmR8wz+FUSOjsl9MwBzuYgT0BGB6ZpbT6thaQyWJDKpPU79on7daGdZsNu70Fy4DE5U7d39D/ANNOeIhLRtbcLvDR0g3JP2kzQAfECbflQjyAM0gHeSeDImI6DvRtHeUlj0JJH40HxiVvllJU+QHA8wkYyMdRTDWhvbtjj/O9MNXdIMFVQQZkr/aK1qLUQWifwo4J4/HP5UDXaldkH2ohbcR8X6lnuAg7CgIBHUHmf861VW/CbYsC4zqHYSMrgEZDA8zOa6nxGzba7aFzIKvGYkjZj8CT/wBNcf4rcUuUt2vLO0Koy0Yn1Jjk06obQeFWryByrTx5WaMYxB9KyrLTX0tItuVlR5sxDHJ496yqkZ+Fc6obBcckkzAMk9I9Bk+tF1FsCDBzEAc47dqJYulp6GM9tsSTPoY/EVhueYRPckTMcHI6QTUrei/C2h+VZknLQSI4wYHrVyikuYj+1A0KyqmP85o+gubnuxwrbTyMgcce2anKFs4lsjkzRWehAEcmo74zUBtWiQRilrurUOAOvJpvYCJ9KTchiPLEcHv6cUGcEHmtogPSoWUo5SKAGyA4IFQBAgQI4FbuPFQuKSO44pcgwijoAKM1lWEEA+9A0+ngRzRGJjiKCZ+zIowojrS2o8MtN/CAe8CtnUlpWD1FS3nifTFGzQs6BRnYuKlqPDw55Mfy4j3yOakzkc8Uazc+1MqBpvCkQ8TPf+3FPEAYgelC+ZJMZIqLXSD70w3cvBJzz+XrST3FZpyDzgxH4Hr2oNwlmIyoksHB4IwVcdQR0qLKwVQvIbzR9oJ9NvfsaCGvoBALGOuc/j1qd7SlgCrsZxnIHvQ7hClmALDbx3G4cfaYqWmIUqoYldog/oaDT0um+WIMkn+Y8D09KeDfpUHWYI/wVEPOO1IA6nThgR6Urb0LLHmBC8AKB/WrNLfYVC6SOBR0COs8PLkGQOkET/UUN9E4jKnG3IPfMQfb8KswO9ZtphVXdASyEHj345jn0od3wy4bhJ2lGjcCOR2q5RDAqQuCYjinsbUn/DmTfB8pyB1DRHPY0o+nufL+WLcddwbrOTBH5V0lyCRQbiA80HK5ixZUWha2wQSZL/Uzc4j049K2Vd0CkYRSuTz2EegroW0y7gzCYyJ4H+9TuIpMigbc4t03CpdGLqACViHCmQWngzzFN2lJBBiTnrTKaeGaDg9+ZqcelAJ3bpt9JHSq3xGS2f8A7q11Ck8+/sRxVbrF8suZjjH5YqpvY4053xzUR8oxMEmD9ufwqiu3ihR8FmJeBkgRgGMgHn269BZeP6wj5cFlEnMEdMc5gc1Q6XxFPm/vxdbIXcCMEehp5idB67ThbjAqGk7pYtJByOGFZXTnxPQj67jA9JVpgeXo0DINZWPCZlFELcjaDI5YgfUfT/SO/U57RKxpS9wLtY7jiBPOBPY1mheBHTpx9ulWnw6w/abZJwDIz/LJzmOe8/atpD6ei+HGFAPT+1G8MEC5BJG8wWEH9eO3pQbH1E/h/n4U1oGJUk4kmlkUMRQ7jqBJgZqdxp4pbU2CwxWUim7mrO1gFPBz6x2Fb1KkKmDAImPahPeuoPpWO2aLrfEShUBQZ7n7VSfZm23XNSa8DI7d6Wtaq4zCVAg9/wDamNQ2CMUlMAHNBuas7oUA4Jn+lEtZWPSufsWrln5hBG4QRJGfNJ/HinIS9teMyq+XLAwPUGIob+KCD1K4McT6TSV3VILiOPpj8C089jmhW2kMIks0geg6+1ILHUa8qcpyAZ/Oo/NJ83GOKEsFVJ5Ern0PP6fjTJEwP8+9Bxr9qjkevPaijVjbv5Hpz7UpqrcsBnAmB27Vgk5YFYmBGPt/ejQp3SX9xkRkA0VWMeaKX0JAjp5R+lPMoIpkXSyoMwJPX+lFayGMkDHWBW2Plgc9Kr2a4ejfZqCOFAzQyiB+ftUhZUSAoHXHWl7bPujaR6kinNsmmGth6Ypb9pAaBJnqBj7mmrr7Qao7tz90zZB+YYjv0/Olo1yNSo6g1i3FM9+SO1VhQFzI/gM5jsaT0F0lkDEwZIzMgTAPfP6UBf7hgA1OqW1q2LEE43SD0HpxxEfhVo2oAHM0Bu5dHce1Z89R2mqe9qI+cw6FTHSetQ1gYNaIb6gNw6GetB6MeKeOpZIJEyYxk/Ydc0dtYT0n7iuaHw8Lt4bj5VHE8kcTH+YFQuWbtrcACzyYCnAHTnpTPUXWr8XAWee/51LS+JhxGDjkHFLeE6eVhwC0QZ6UtrwEKIqhU+oEYG4Hr+P4mglnqNSqKZ57dZ96Rt3XdkO4gcmOvues/wB6qfFrzs3HlxEHkin/AA12YKc45z/T0q9TQWWreFzOe1LPZ8m5jGfKFMg+v51mocnnPY9jSl1yIBBA6e/fnj9KSbdOY+N0EWp/nPbt0rlrlsGQxLu20yknAwZJEBjjOetdH8ZX4RcwZIMdQRx6VytvUEMQJYffIPH3jt3pfJdHvhrW6QvtIt4CkARujzNgk8mtV1WlHykVfllsAmQCQTkqYxjisrn865v5FXaTgk+3erHwzT779oEjLmRx/Dj8QIj0pSy+6SMSxABkwvTM89Kc8Duf+bQnI3bRHAMET7yf8iuudup6OTA4kgZA60x4W/7tZgEiY/pQRwT3o+mPlA9KWSYaqQ4oSNFEZ6jRgaqce4/Wt3UBuiRMVDV3Bj0IzQRd3XJBB4/HNAWb6eMjpSxE80YanpULjUBkwKA+nV8lQSPSppqFBmCT6D++BUUcgyYE5o0CeoAQqAv1Ej755rWkuoFLbQIEmB07mjau75l9J/Squw/yww2kqQCQOQc9+npQDxdMMo+qPuKJd1ltVPmQBPqgjHp+NVPiHiltNqGZCzH8QJ4Hof0qn8b1mx7dph5Qod1BiSTkAnqFBA9ZoN0+o8RtHaWYLnaCWgz6QfanbGnQ9ScQZJ/rXntu6y/KcgOHOA0wPP0HeI/Gu70F7J69/ekKa/YYgqSI7mfTqaesGAKWtP8A3om4ilEbGeaiGPpWbzUVGZpmIAe9FRqjIrRu0Btzg+tVa6Fgu2VgGRIkz35p27cpS7fB65pwyt9dreVkLFSpBmfXg0L/AIWxA8wBX6YER6R1oF4fvsc4/rFGtLutyPr3HdnIIOOv0xQbVvQvGWWZmACAffM03YvDMkUDVbt25TiCvqJjInntS+stPtWWnbz0kzxj8KNDaVzdD4BDmeYIA4xGa3a0rMizt8uFMkGOIIjkUNNXuVySQ0YSI25IkH8OK22qZSM4NGtg3orDB2wY6Hpx+tB8R0W5g4Zw0QIYqv3jmndNdxQtT1nI7Ryeaewp7TvbcbgST/qn7iatFtLeEEY/rP5HFJ6lkAHzHW2DhfUjqPSnreqBVYM+1GgHd8JEyHaQdwOJB7596EdHE+ad3M9fzpp7lKueZYCPtA9aIWy11zazzGTPB9/9qV1fiHzRIAHcjEdsEflTOqeRHNcpqNW1h9gAKkSvOJn9D07Vcv2RL4pdSApwJx6eU8gdM+/Wqrwi09vdcMBbbLyTDNkqvWY+rAOB6imbF1fnk34Fs7lJI4JEgkcjjpMUw2mRtUUZv3SAsVAjaoG55EyGMAE9SQOwGPyqk4P6Tx1ra7RbYEfUdocs3JZmIyTzED2rKqtLYu3F3izbIJJ8y59sqcDgegFbrk5c1+GW7AZWDFNpBUndgmIwSewNXHwrb3X1UlgBJWMgE5PNT8RKXFBO5brhRtQxvzADmDtAM59+aH8O6j9n1B+f5dqkcCMn0+qR19AOlejOK6XoQ+gihprwBlHgdQB/Q0C1rFcBgccg1u54iEBLHA64j8Zx96diDg8TA/hf/t/3raeLLxDiP9JrnNb8UhNu0Ag9jI/ECiN8QrglhJiAFbr0JIE89Kmq06I+L2gPMTHqrfnih2/FrAOHX865O78Vphum4jPpBOOo4zTX/jCxKkADuIH5H/akenSHxG1/OtZ+3W/51/7hSum8QW4oYAQe4/pmpMnUgfZYkdOnNGiMjVJ/Ov8A3D+9SuurCNw/Ef3qtKWifpER2/XtVP4pq7FhwDbDAiSBEjt6Gc0B0Ossq0Awa5b4iBtwFG3gbgc+3cAVrW+O2FEfKIOZWNp9zOfbpVNfsoyW7xUshYow3xtuCDHXlSGjiA3alaJCeo1hlQp+n+IzmSWMnBwTz70ezffUcG65XjcZP0MxJnAA2k94pN/D5g2ibnUrkOIz9En5num71Aqx+FgDa1AACutt4zGXRrcmcDkj75qMstTYuWuV/wDDnh63bX1PKwcnAzA2102mshFgcfme81wHgguBLoN24rABRlhkXFng4gbp+9Tv+OXd21XuQoidxliASd2ecMecRHSq2V54ekI0D2/Sh3dcFnIxnmuL02ruowZrt1hDMFxDAK0HvtLFQD6HmlAlzaT9JIlQwySymUHpJDA9ivQgiPKFrTurPiQIDZzPt7ZxP+9MrqpiJ/CvO9H4ndYPJ229xMKvm8gLP9UgjAHHNyOlXus199Q5Q/SgZSAGGXVQO8w3+RVeUOuu+fUHfrXFf+Ib4Cqt1XuFsgW8KsA9OueTRrXxFfZQN1lX6hygnnAXdI+5quBquo1dxjAXiRP+dq1cQGuMvfFupVypFoRj6Wx7+en/AA/4huu0FrccnysIESOTRwrVW37EwuSCAMcg/wB6xvCyWBO0wZEz3nInNCva50IlrZBxKyR95atazxa7aQuPlMAN3mYrPURyOKrhPJ64rAqRmDJHE/4c/akfEi5e2AAsmTnnaQYmO01Sp8fs3/4F6HDmYOZyPWktZ8bs9wfu1QpLfVukR7CBB/yKfA1XS6vVqu5rjIgj+Jhj/lBAkk0npPiCxeJVCSUEzGCK5Dxb4j+a8m2FVR3n3/h60JfiByQNpgmAJiR0GBH5Zqel6eg6HxRFkGdoz7f7VvxrUsqKyMgXmG3ZPIGOJriLPxQETNvImYYcdiCskULW/F4utGwAQAM8D0gZzQR/XaxrrF7pO6DG3AURG30HX7mt2Pi9raBfl4ECQ0YiOoxVHY8TDsOoJP6f5703q9IsBrUITgkkKACQRPbIFLatHNV8R3SBtb5Q4CzJkc7tyyJ759a0/wARJtHzjcuPunaF2iIxJOGHWRQdbuRf2U6lVVRvKsSEY4G0EA7mBBOY5xVQ+p2go1vfBkMsYGMSGhft17zFPaaun+NCJPyszwzcdjI/ziqu946xuO74uRAUAkDtEYkcyfTtUdJyVBVkJzuGAeDkHDQROe+KW1o3MLYDb2YW1y3OADHB5Gc884pZZQab1usW3c2MsptR1VcGG2vkkHqY9QBT9jxMfvbd9SA0krtLFJIItuAScmTPpkDgI/EVpBqriqcKFQeyqoWD2gAz1mi2bQUIwiNi7pPLTJPqYiPcVll9oytkW1vXJaVUgnaAJ5mBGTsMmRH2rKSLKVSSBicsRyS0wP8AmrKw2ykqutay6Lm4GGwC0SRAjG4c9PSabfXX33szK0gCeNsYiCNvf7kmldUQQDADdRPJ79Ix0j9abbc4IM569uv3/tXZt1aFsai+jBLZYgYj6oPpAzRtWlwz8xiI/mUe+I44/wB6Qt2W2DzMCIEggxEk88LHJ6RUP2onCEFYyTOTA5AgY/w0XK6EkEs2tzkbpjkDn/7msDTBGYOFPBjp0oNy/uaA0EL145mCesg8jqq9yaJpdO1wFmgDPmMj3JI4jnPrS8hpJ7qmRIEkQD1Y4JHc54Hp2qd3RzAUwwiZxkdSWjaZ6Hj86j8sW5ZLiNeQq4Y7doiDtAOWyQZj0xMUC7rS1ws7byzlmbiQY465y33HalsLg+K3rYi3dB6wCD7zB79RNSb4v1BQDMzBP6HnrnpVH4isKGUwrkjPMrEqTGOQfWtaaySoY7tq5kDH3PU1cpVcr8SXcM0tyDtMR2IbkHP5etJ3dTcuMCzTgGZGBwRkz+tT1rDagTI2A4jgkkcesfjRNBpUFsteLKBFxSFBZgdxOZ8oJAA3LAjdnIqLlwJC41hNtUZV2r5IUQSTPmLGSD7QMcU9o9datq6PbZ7F48CPIwJ2sMbgy5xJDAsBzQLLyYCfL3JBHmMZwx3kznkY+rAqdzV7LaobaEsCCNgHDHtHQR04nrWNz0jLigaiwit+7MbRI3xkbpBVgYYGQMhcexiysgtavlifMFXeY37DJhmP1FYjzdjmKEmrtssHTeSC5Csxa3IVixDbzG1d2DBHTEVbJpVt2kCuzqX3qSoEApG3BIIIgg9dwFTll+O2Wef47V9ywQoQFjuK+aMlSQv3MBZ9BTZu2LFxrhQYYbFkeXBU3NpnfIJIU95IyBVlpFR1OQYPKxEjaSYHGSQftFVmhtKzFrgMloZSSVfaN5JBmIgEFSPQDNR/J2iZ621pbh/aGYsSbdsmWIO5pnd6guRJPSljqQ7yjTOVeZ8+9SWYRPmJliJweDApg6NSlwpJ3QrRI3GQNpInaOPKYGc9aH/wwpa6BsyyQSrHb9IzCjPuAY7hyr8pYsNPph8+ACFYFQCZ2ockE9cttHsJ5pnVODZChjARQYP1BckSBmfKTH8uKVPiQtuABuLFdxIMNtY8exz3wKNcTO5DgQDxKmdonuMkz+lRc6zyz0p7tzdebdgKwg5ycxE4mRge9L6m+iOLZDNtEzgET3jDDIxiI9a6TU21u24IGzct0RAbcCRsDbsSxI7QfXPK63w648upt28klg4kSCct1GOhx2xjqxy3HVhluLnTa+FKM23or+U7fTcQSEPpwYIxIKF75wVnhm2nzA8iQIEH6xnkCMmoaG3et3lN+1vB8isFwCcywiCxgDETJzJrrNJo/mWgpe5aUqCAP4Wjll6+o/8Aur/4tzmp1l0qNnlKwYZduRBlC2HXngdDIzNIeKeMXtUVLqJCrIUkBo68kSQ3SteNeDvacFwB2u287yPcjaYEgR3Geai2n3edBBIGSCQSBB3KOD6x/ejzpyNWrJfEEAAj1E9untTGr0KqYkSEYZAgYMgkU5asrsY3IkDHoeB9xn7gVS6jVEnaeoiewJjPaq7Cv1+nJODt7AA/nHp+lS01gMQZlU2HPUAgMDOOPePxq+SwsEcMMZkn8+kVE6QFSCozgRAE8f0ipCr1Fob3cTsLnkDj0kfeaRbRbm8uCBIluR0AiDNWVsBbqm6GNsHzLnGPqjr0NTsanYCXtLdC4ljHOYUxxGciRSu/QL6TRr8xhDm2OvBPUEyORMR1K1b2Dalh84AEDaGEKO38LhvYleuaQRpvAgIVO9Qq74PG3zGewxj8KjYvPeZUXygk4xgDmeo49sVnZdlRNRpyyvtCNsHNuB5ZMZVeAcYJ5HcVWtdCeW65VuYChnUE8NJENGT1EgV0lnwgWT81GbfB2GfKpIwdimWnoDzjvFL3vALdxA+5dz9NrbTz9AuCFb0Y/fgU5+PablrtWgG8XVSGsIqTwAJYDczEASc57YETR10BR91t9zhSbfMKCNu4F8krmMAYGcVAFjNo+W0DItAQOY3sVw745zAOIFB8OxumVz5SB0YqSBOOkHpnpSy3raM8uFnctKtq3dYee0vyNpGHIH7ljjELKkf/AKl71XHxa0SFCjeRB2sYDdBtBkz19470W/f2XRZJVrewqWJB8xyH2TJhgpET9PYmSLZhVkKFhdpCqJlZ4OSOR9utTlkyuV7Ds6pYAKWzGMpMZ4GOJn86yt2rYWSSz7mLA4GCeAIrKz2z5+xn0y/JuNGUum2D6ADnpJ6mheH2wAp53d+ntH9ZrdZXY70fELAMHOULegMsMDpwPWi+C2VOotKQCpiQeD5WM/j+larKUIkLhtsVU4YMp9RPHoDtH51tNYw8ggKATA/mMeYnkmCRHGeKysqL0ZK6TPP1ttaIyMemMGKHasDj0+/JEfhWVlUXszp0gXRJhfMJ75H+ewoerG1xBP0TzHbtGM1lZT2Fh4z5dQQJAKKfwAEe3+daj9KBhyZn8G7VlZWeH6wsOhPC7YZiSPpWRHef9z+JrpLPhaXbPzGLbgYwYERPEVusri+b9nP837N2LACWj/Ew2z2CAER0k9yD6RWTFhogBC5AAgSrXOgwAYyBAycCtVlOuWXgXR2whTbj5sz6Spbyg4GfegXT51Ix51OCeSrqffHet1lJX9S9hRZRioB+UrbZ4llUMxHUkO1TF0xJMkyZgAjzAYgCIDH1rKyr9D+rY1B3bT5gGIzPcAZmTihjWuHSDG4NMfcf/EfnWVlZ3oZzo54hqGCWmBiBcaBx5ZgR/LyY9aX1tvF64c7C21MBBCyBAifuZyc1lZW2DbG3UI/DHip1HkdLYBMDapBWZypJJBwPwrt7OPL0rKyu7WnVj05z4n8euWdSLShCuwESJIJbJGcYxVfpeJnLAE+/+GsrKnLtpENXb8hyeY59Qf1A/Cqu/YDDPVA33gGsrKcTV34G+62wMHybsichDEemOKRu6gyD3AB9fKDJ9c1lZSCF9iVDTksF+396JqPCke2zMWJLEc4gNxERBgfhWVlT8lEVVzTCySUnI6n/AFRjtXU/BGhRnvFhub6dx5gjI+9ZWUY9pqm8GulLwwGBZgQyqRKqCG4waPp7Ko52iJJbHSdxI9RI4M1qspZ/6nLobUacXVAaQN38JiDHI7GtDRqpKifpHJkySgnPWJ/GsrKwy/bTi92Ky5BvEbQIVsiZgDjnipz+5EwZlsgQDHQAY7+5NbrKWZ49yItpVYKSJO0dT1z/AFrdZWVG2nlX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3443669"/>
            <a:ext cx="2667000" cy="116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8" descr="data:image/jpeg;base64,/9j/4AAQSkZJRgABAQAAAQABAAD/2wBDAAkGBwgHBgkIBwgKCgkLDRYPDQwMDRsUFRAWIB0iIiAdHx8kKDQsJCYxJx8fLT0tMTU3Ojo6Iys/RD84QzQ5Ojf/2wBDAQoKCg0MDRoPDxo3JR8lNzc3Nzc3Nzc3Nzc3Nzc3Nzc3Nzc3Nzc3Nzc3Nzc3Nzc3Nzc3Nzc3Nzc3Nzc3Nzc3Nzf/wAARCAC0AP4DASIAAhEBAxEB/8QAGwAAAgIDAQAAAAAAAAAAAAAABQYDBAACBwH/xAA/EAACAQMCBAIHAwoGAwEAAAABAgMABBEFIQYSMUETUQcUIjJhcZFSgbEVIyRCcoKSocHRFjRic5PhM0NT8P/EABkBAAMBAQEAAAAAAAAAAAAAAAECAwAEBf/EACMRAAICAgICAwEBAQAAAAAAAAABAhEhMQMSBFETIkEyM2H/2gAMAwEAAhEDEQA/AOv397NbzhIwuMZ3FQDU5+4T6V5q/wDmh+yKoM3YVFt2USVF86rP2CfStTq047J9KoZGN60b2ulDsxuqL51e57BPpXjavcjoE/hqkNq0J8+lJKT9jKK9BD8rXGM+x/DUb6zMoy3J9KAanqa26YQ8zeQpZvdVuZ25eYqtc8m3grHjj6Hi615Y1/OPGCe/L/3QibXYHcAXEY+7/ukm6tpblThsn50t39rdQEmQtj51yy8eMnlHRCSjo7BBdvKfzc0TfIf91eR5gQfzf8NcBh1G9tWBt7h0x03zTNpfHepW0apc4kAPUjrRj4vGvwMpyZ11buZNxyfSpRq90oAHJj5UpaHxRa6soHNyv0INHAwIGK6IccVpHNO3sJDW7vP/AK/4a8k1u8UZBj/hoafMVgPOOU1aidIIxa/dMcHkz+zQ7XdQvWtnZCnTyqvMDE+a1vJPF0+bOMgUy/6Nx/WVoXIdWugeq/Sry6vd8o3T6UDj9776K20QeHIFGUsUdsuWVbNp9au0GSy/Shk+u3swKgqB54ohcWIdMqMmhzaTLgnGBXPK2S7ye2U5r265dpsVQkub6XrLkfGrd1Yyc4Az1reKxcAZzSqIHJg2K+vrFueF+U/CmbReOtQQhJWVjnY8tCriyGN1oebUq+wxTJZFbs6ha8XXsie9GQf9NWU4hvSc5j/hpG063dgmX5T8aMKtzEoyQw8xVUyTiM7cQXwX3o/4agbiW+Cn2k/hpeWa4d8CNseeKlbPicjjHnReRepePEepXDFV5d+/LQPinUdUtbe3Kz+Hzuc8o67UwQXNlCoBXcd8Us8eX8Dw2gjHRmz9BTpIDTSOm6yf0vH+kVSAxV3Wf83+6KGliTgdKd7Ejo2bc4HSvQMCsAwK8Y9hSjWeMd6E65qIs7cqCOcjpRTcDNcq401a5aZhH3PLsfjUJvJWJFrXE4hYpHh33yd9qXX1e6nfmLkfI1FBYPO3NKxLHqKN2GgiUjG3zpSqIbHU7rnC8xx86OXVoL+1PXmI2q1aaBHFgsBj5UQlhS3h/NrsKwaOavZyR3DpIuApreC1a6YiMdPKmy+SGVGYqAT8KrxQQ2du8kWCSN6IQTDZXWnypNFnbGSK6Pw7qpvLfkcYda5cuuTRTsj4ZM96aNE1EJcwyRY5X2PwpkiU8nQ43BGK1Dcj1DFJsp863mz1pyRNKnjQ5A3oLcuyRup2yOlF4JNsedUtZtyY/EX76LGjsQ9UvvVYwFxztUujX11LgBjy5G2aFapH4+oCPfbr8KbOH7KOOMbCps6PwJ2XiMo5xRRIQybio0UAAAdqtwrtS0IylJp0R35Rmq72KKDg0aKCq0y7GtQLF65thVBrcBgfjRq8GM0NOC2KxizOiRQxOezDpV2CaNkGGNC9UkIseu4xWtjDPPFEVcgMAT8KaIawNsCRmJSR171Vu1QTHAqNpLiKICNchR1NaozSLzTbEjtVBVEqzwtJsBjNKvGFmqRW3M7ZLN/Sm3wZlY8rcwpa40LiO1Dj9Zv6VlsM66nWtc3vMDryiqKL50Q1kfpn7oqltiqPZyrRqxwK0XJr0nmOK9GBSt0FFbUJ1t7R5GbG1ck1K4EskwlXId8rXQuI7jxQIFO1Imu2gt1jJ6k1yy/qzogiLTYQzZO9NenQDlGBvQDRkDEU3WMYVRtTJFCVYicVO9tG0JDKDkVaSMFQayRcLijRrFPUNMWZysIxv1oTeae8CsgOxFOxRcnYUH1ZFCk4pQnJdYt5Le4cOD5g0W4buea0kUnDRtkVf1eKKdWjlXJI2PlQ2CxfTI2Zj73T5U6kqJy2dP0a68fTI2zlgKMowkhHnjekfgi7MlnyudgSPxpwtHGSpp0RZiMY3wSRV2YrNakHrVO8XYOv31HDOfCcZ7U34FbOd3q8usOTn3qb9Ix4a48qU9VB9cL53LGmnQMmFcntUmdH4HkHsirMB6Cq+OVB5VvE24waCFZdwKrzLsa9MuOpqu93DkhpV+IzRERRvEyDQsoA1FrmWORCUYGhkuME0o6BurTc0LKD0pk4YHNpULOBuu+R1pS1EEqT1BpqsZT+TYYo9sIATRjsf8LF5diSTwoRhVO5868R1JAY7VCyqgxj51okbMeY5AHSqULZdkQqOaPPxFKvGzh4bXA/Wb+lNsJPLh6VuO4V8O1K7ZZv6U8UTnLB1TWf83+6KHk7Ve1s/pg/ZFUKaWznWjFHeormQpGcdakdgi70J1S58K2eRj8qlORSKA0j+PeNI3QUC4gjE0JfyOKK2cqtG0jMNzQjWZlWBFzu71C7LxI9DwkqqfpTbCzqoPhnFLWjxqkniyDcdDROXiS0tn8KSUKQKoMxhhuPMYqWSdCtBdO1GPUF8SLdT3ojKns1mKa86k5JFC9W8MxHDCs1DU7bTQPWWxzHAqmmt6deApHhjSsdCjquDMApzQfUpH5PaY7jFHdZtwl0zxj2D0oJqqH1UNjPyoJAaGHgmTlhAz1b+9PsZ5XRux2rl/CFxyziPPVtv5105GBQfDFWWjnkXjh1IHcUHmcwllbpg0SjYEZBqpqsfPAZF3IG9OaOxNv4jMwYDvVkX11aWoW2QlwvlU0Sc0LkDJBq5p6K5JYA1NnRJgzQdc1a7vvCuo28PuSOlNlncjxDznaoo7ckExqBtVaxQGdxK4UDzpAVYWllDn2W2pBv9F1ibU2ZJJPCMmchtsU6wPGbgorBl+B6VeNrybiimDrQAs7SeAASc3LjvU10gEB86JzYAwRQnUJeVcUApFO3VCCWTmcdKJWkqx4Qndh7tVtIWMuWc71LYqsnEMgXDJFGPqTRSC3QahsudfFl7jZa8EK83KB0q+2SoHwqOOL2smqpEHI08IHrSlxzjwrTH2m/pTv4WBnNKHHMQWC0zjJdvwFOhHI6RrI/S/3RQ8kCiGtH9L/dFC2J3rSJoinbmpL4s1PlxbqcEHemjUroW1s7scYBrlGq3rXN67lu+1ccpNs6oRwFBdt6uIlO3U0Mu7kyTwITlVI/GiFjatPbFxQ1YHJkcqSVOa0csokN1lbiS3A86hn4XtrhuZ8k/OrGhyc8KH/SOtMVtEHAFUeDMGWFimnW6xxbKtWjdEpv0qbU42SPljGT5Ch7XUqWXtWpydth0oNmSKmuaUmqRp4mcA5FCrXhiK39uORgR8ev8qbtOTxbYBgdvOvLqAINqARL1KABAG3NDJbBJ9Ll+0rHBoxrbESECorGMjT3DDdiTvWTBITdLn9Tv1+DYrrdowkt1cHORkVx7VojDdFxtkk/zp54M10XES205wyjA+NVTISQ327DJFbsoMbodwaqtIEkBB6mrQ86dAjtCvbSCK6khboxIFT2DFZvCOcg0I1dnimndTggkg1X4a1Ca4nbxz7eevnQkjqdNnRrblSEkjqKHrbRSTFyMffWNOxsyQfdFKsOpXt5qj20QJRfLaosyQ5QW1vDIGjXBJycGivNzLmkuT8o2sYmVCQvXLUe0bUWvLQSMvKelADRNdd6A6m34Uaum5qWdfn8GJ998UTJEsuqWOm6e0nirJMw2jVhnNb8Ki4m8bUrhSpmf2Vx26/1NacN8PaXeWMV3OglmJDHJ6H5U2eEqQiNVCqo2A7U6iTmyzHIZFXI7VOi5GRVe3cMAFq7GvKpqiIM15D1zST6S1k8Gx8PPvN/SnhjhTSV6SrkQW9jtnLN2+AqkUTkdG1s/pf7ooYaIa6f0790UNf3TtmkmzRFPji5MVi3L3P965pExlkZm7U/+kQhbWPl6H/uuf2Cl2blGcnFcaO2Ohu4elVrSRW2x0qCKa2gmuIp2Chzt9KhhMlpAAARnvQfVCZWZycmtD+hhy0F15MKcjoDTZZsAmaQuFJw0IAbp1p2t2PIAKtIxtfXCIeZzgdqqDU4CvKWGOxoZfyO96RdkiEH2QO9SSSacIBGPdxse4pLCkG7OVSPZIPyry7cFaCaG0nrUoR+a3Hun76JXj8idaxmqFTUri2S/U3Tcsea8l1C3mJWAjkxgGlbjW48W/EaHIUb7/E1QhvWgjjSMjGRTVgSw/q+mmXTjKo3zQHS5XtLgOrEHPanpAJdHXvzLSPcQmG5IAOAayYKOhWF96xbqX94DrRq3nLRjzApB0W6cKFLZp00WGe7kXw1JUdSQarFkmsivr7HxZh8aX7K5NldLKPdB3Apl44EVlderRNzSkZc+R2oHoOly6zqcVsityk+2wHQUZZR2R4vr2kOuk6jFdWhCn3hVePSJUnaWI5z5URu+HIdJUPbK/IVGSN96p2usrav4TklR3IxUWqFTTdIspYXEicjI2/XNErOAWdsEHn0qL8vWpXeaMHvlhUBu1umxDcRYJxkuNqBmje9u1jXr7XlShxI0ohLybF+nyp3FvZQR+JcXcMknkHBpS4vuLWaAeFkvnbyxRSKcaVgLh7WptHugw9qI45lrqOj6pBq1mJ4Oh2IPUVxpupro/o0ti+lTyHOPGwPoKeIfJ44qNobrRQpwPOiCkYqCKFU71MDVDzLNXxnFInpdKxwafy/bb8BT03MT02pC9MAY22n8qknnbp8hVIk5HTdcH6d+4KGSNhTRPXP89+6KD3LZ9kVOY0RI49Bex52Ofa2+hpV4ThWZpAwyQc06cfWrHRU5Bkh+w+BpS02J9LthcNszdq5DqQ1Xdvby2ZUqARSTcADnRz0OKsnWpZncjp5VVFpc3tygiUkuaEdjN4PNCvTa6gIwfYY10mwug0ajO+BSu/DkelG2eYFpZCDnsKYBpreGsluTnHSqgTL9xZpejBxntVT/Djn9YVCmozWjATIdu4qV+JIyhABzQGUi1bWkdkhUYBHWg3EOqpbQkhst0AFbtcXeoSEQJyIerHtQjiOyWztQS3O+dzWM2IWpM0k7SyZJbf5VTjYlx5U9x8Fyanp6XYkMbsud6Xr/h+40zm8cg+WO9OtE7yMVtqUaabGnNvyYxQqUCbDkZBzQT1h0HKD0q3aX45eR9xmlrI40cIacLnUAsn/AIwM48zXTEMWlaXNMo5FQdhShwDZGUtd4IQnlX+VF/SJf+qaEtqjYaZh9BvVfwTjTlNHLtTupL++llZizySEjPffauq8D6RHpWmxsyD1iYAyMfwpL4B0X8o6qLqb/wAMBzj7R3rpOsaja6PZG5dlJXomferROjyJN1FBVgjDBAI7jFVX0nTJiTLZQuT1yopfseONLuZESQtG7eYyB/Kme3ljnQSRMGU9xTUmcclOGSp/hnQ366dF9wrxeF9GXpZIB5CinTpXu9bqhPkl7B6cPaPGwK2MYPnSb6Uba1t7S1W3hSNm5j7Kj4V0I5rnXpXzmy/Zf+lajp8aTc8s5qOv311j0ZqP8Pnb/wBzfgK5P/eutejIA8PH/fb8BSrZ2+Z/A2iMEdK8MeOgqdV2r3lpzxyNADsRvSh6R0UwWWQPfb8BTewwaUfSKQbey/bb8BTIDHLX25b39wUFKs75bpV/VrgXV8zofYAAB86pmREXLuFA86k3YyVbKurwi4tShAIG+DXPNXsL/VXaOzgbw0OAQtOesa5BbRMUxJt2rbgq5lulmWWHkPvDbzNJ8V5GXIJOm8I6hhUeBgWPtE+VPFjpBsriGNYRhVGWxTR06gVrNJHDE0shwqjJNMuNLJnNsE69ppurZCq5dDkVFaRmOMKRggdKKWup2d5tFMp+BO9TS2aOeZDgmlpBUwTLZxyD20DfOq/5JtecMIQCKL3CraxNJM4CDuaXrni3TIXZFEjOPIbfjSukN3CJiWNCMfWl++sILy/Q3MiiAbtk0P1DiKa6LeEORDQWa4mk992I+dSfIkzd7H641rSrO38ETKQFwFWkHi25/KIU27Dk+PaofCeU8qqXbHardpw3qd8uY4CFz+tR7NsCkKVpod9fylbeJnGd2A2pj0b0d6hLeAXnsQDckHc10XhbSbzTLXwbqOLHYjrTIYhy8w6V0JWjOQO0vTY9MtI7a3XCKK576ULvxdUjgVsrHENviTXUZNo65J6Q7dota53I9uMMPqaLOjxMzDuhXtnpfCQuY5QHYdM7lqXV1+PWL2OHVFRbc7FwOmf/AMaXTdy+qi35j4YOQPjWWVpLdXMUEYAaUgKW6ZNazsfHWWdIt+ANOuFSaG5co+4KntTjo2mR6TZJbQlmVSd2OSaH8GWV5Y6NFb3+PFjYgYOdtsUxYpkeXyzbdGuc4rbO9Zt2rKJFmdqQPSvEWt7KRRsOYE/SugUnek6IvokbqMhXFBnT4uJnIStdU9FzhtDlUdVnb8BXLGONqe/RnrEFr41jLzCSWTnU9ugH9KRPJ6Xlxb48HUFBxWwrRWGB8RUgqh4lGjLSX6RBiCy/bb8BTsRSZ6Rxi3sv22/AUUBhm/eO1jUcwX83zbnvSvHdXF3MVJ5kXJYA9qJahYtqV235zlCIAMtS2Q8N0YI5cB25C2e3SowTcUNN/ZkNxcLLeOhjHIDjFNvC9/zTCAQhcL7w70qX8NvZ3fKjBsYJPxpq0/U7R5LVoVAkOzKBVVaJLY1uuVzihOt5OnTpv7pP8qMg7YqG7t0miZSOoxScidYKI5PNKbXkmgnIcndQcYqaLXdQVcJdPj50X1PhWRbljbKWRiT8qm07g8Fg10O/QYrk6zCwHNeanfxlGaWVRvigLpeNO4aDlAO+a6FrdxFpASzsUCsw9o9xS7BYX948ssS+IoO5Jp/hk0L2Ao5lHtDFRtJlsCmW1mhkU2V7bBTnBfBBqa94KkceNZHnQ9N6k+FpjpkvAdrDcSTGRAxXpkZp7jhVBhQAPhS9wZos2mRStcgiR22HwpmYgV2cccAs1K5qRB7OMVijNbgYqpivKu2DXMvSki+v2xUbmLH8zXU5UDA1zv0k6fLLBDeRqT4fstjsM1Nnb4bqZzzTLFtQv4rVXCGQ45iOldbsuEbRtPs4ZAFkt2VudRhiR8a5HbTtaXccyZDI2a7ZovEGn3dmj+sxK+BzAsBvWidHlOVYDEMQiQKN8edTbYI+FVY7+1kOEnjJ+DCpjKg/XX6iqHmOMmbAY2Fe1BJd28e7zRj5sKgbWNOX3ryEfNxQCuOXoulqS/STfxLpYtS3tswYD4Ufl4h0hBvfQ/c4Ncv4/wBXt77Vma1dXjVAoIPXYUGdPjcUlK2KrnfamDgW2a51+Eq2PDPMfjS0JMnpTFw3r66TeRzeApUAKTvU3s9Pm+0GkdpiPKACelWQwNKFrxvpM6Yy4f7PKaY7SXx1WRchWGRnaqJnhyg4vJcpO9JB/R7L9tvwFOFJ3pHI9Xsv22/AUyJMDajen8r+H4rIrYzg9q91qbT18KK1fmZep70T17RorC4k9Y3mKgqaDQx2xSUv7UpPs0iWELJ5ZTS2jmOZXIHmam04+q3KMrA4brRSGxtm0mWaR+V1zgfdW/Del292HaWTpnamSEHu2YPGrA5BHWrCqDVSxQLAoByBsKuLRKozwk+yK1dVRScDGKlqpqbFbOUqcHloaMxNbSZ9VluLx3CgElc+VC4r+40x5I4SPj8ani1C5giliikIV8jFa2mi3d1bm5wWHXp1rX6JsgtNLvtTL3SjAyWye9MnCGovLDJazbPEe5odb6nPp9m8KKu+w+FecP2txar+Unb2XbBX4UMDReR0Z1XYsBjc0KveI9KtFzNcr1xhd6XuKby5udQ9VspWjQLhyO53qnbcPQjDykuf9RzSvkSO2HCmsjZYcVaPeS+FFcgN/qGKNo6uAUIZTuCO9czvtKtQpCRAHsy7GjHBGrXLzy6ZdA5hUGMn9YZNZTs0+FRyh3Nc89JWrTWMiWUIAWVOZie+9dCAyOtcf9Jly0+uMjdI0Cj6msyniK5AmzhtJdNlklZTNjIBHSgiyOg9h2X5GtfEdVIDEZ+Nakk0EesoonjvryM/m7mVfk5qU6rqPe+n/wCQ1SJrCaNg6R9Fp7+9k9+6lb5uahMrn3nY/M1FmvCaFm6I2YA9d60wB02rBXvyoNmpINada2j2LvK4V+XIqmllNcTFLdC4zsQNqk0azku7lYcMEY7082kVtpyOxRQqdyOpqdk5TUWLmmaPfWFyly8IYruARmmyPjG+tFUS2HOvcp5fWqb6mJBlsBD0qu92smVjTI86KmcfIlNjvpPE1jqriOJzHMBuj4zQf0ikNb2WDn22/AUtXEOLUzIPDuYxzBgcZq/r+pDU9G064x1ZgfmAKtCVs4+fi6q0F+JtROoaoDMAi8oHWgN1Cbe9VbY+IG6Y3q/rMTS6qU6LyjJ+FR3TQWzxvatkqNwDmhF2kzlnFqTRrPYXUYBmXlVhRm4t7K00cSQzKJsDYGq1pfNqkape/m1XcEd6B6jJyOygkqDtVFsWjonDkvi6ZG2cn4mi60pcB3izac6Ft1bamwU1Do370vcV3TpB4MbYLD+1MA6ilPiuC4Nw06r+bApWGWgGNLvvV/WDH7HWiGm6zJaaf4DLk743qNuIZF0423hgkry5oC8GoSQ+OkT8mOuD0oadIlYY9QvL2NpwuEO9RIt01sLdCVUHJqax1a5WxW3PKBjB86v6dFhBNIdnzipzxorw03ko2duwV2c5YHrV18+rc3StbZ1a2nIO4Ld6ign8ayORynrvUabPRuiO8UKsZI71Fw8yHiR5EAASMh28vnQziLXIreBBEQ0gyMUpQ61fWcFwYX5ZLk+0461aHHQk+S8HZ7vX7S35kMgLKMnB2rjXE1+NQ1WedTszHHyoet/e4fnuHcv7xPeq7HO5pmdnjcPXLPDmvM14TWUp2mE15k17Wp60As2zXlZWVgGd62zg15WVmBjpwpcpIhIXBjTBqK9vnvp/BklWOFGOcnrS5p+ozWJPhEhW96qlxO1xM0hyOY5pepzTg2zo1tHpM9sqc6ttv7VVruOKzXms5kC91Jrn6SSxjEcjL8jRrT+HtX1G2E8dwWVhkA5/tQ6kZJxDNzqcckLhnCvjGM1kh8Lh6yEjjBlcgeQwKDDhTXGI/Nnfvg/2q/rXDWsWdjam5uEwxPKoztsPhT8apnPztOFG3FOuX0eqXCRyKqqeUYXtVLTdXvAM86nfuoNZWUOD/NHLy/6MLjW73lxzR/8AGKp6jqt09u4Yx9OvIKysq62SejbhnXdQsi3gSqMjugNMY4w1n/7p/wAYrKynERrPxlrSxEi4TP8AtiguocZ63NbMj3K8rdcIBWVlB6MwL+W747+Iv8AosnFerDTfAE0fh8uMeGKysorQoMXiDUQdpVH7oqyvFerrCkYuByKSQOQVlZSUPDZkXEuprcOomUBs5HIK1vuJNTijjKSqNsbIKyspaR1dn7FW+1G6nnZ5JMnPlUQvbhhhnz91ZWVWOhE3Znrc32h9K8N3Nj3h9KyspGj0VOVbPPWpftD6VnrUv2h9KysoUb5J+zPWpftD6V56zLn3h9KysoUZ8k/Z761L9ofSs9al+0PpWVlajKcvZ761L9ofSvDdS/aH0rKytRu8vZnrUv2v5VnrUv2h9KysrUL3l7MN1Ln3h9Kd9D1/ULWyiSGRAuPsCsrK1EeWUvYYTivVwMCdMf7Yr261W71hY476QMsWSvKoFZWUyRySbP/Z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64" y="4724400"/>
            <a:ext cx="24193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 descr="C:\Users\aughenbaugh.b521\AppData\Local\Microsoft\Windows\Temporary Internet Files\Content.IE5\U4JZ2LBZ\MC90001597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812459"/>
            <a:ext cx="1838858" cy="215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2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http://www.youtube.com/watch?v=jyLSJePGRAc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7391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"</a:t>
            </a:r>
            <a:r>
              <a:rPr lang="en-US" dirty="0"/>
              <a:t>Baby Killer." </a:t>
            </a:r>
            <a:r>
              <a:rPr lang="en-US" i="1" dirty="0" err="1"/>
              <a:t>Trutv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 Nov. 2013. </a:t>
            </a:r>
            <a:r>
              <a:rPr lang="en-US" dirty="0" smtClean="0"/>
              <a:t>	&lt;</a:t>
            </a:r>
            <a:r>
              <a:rPr lang="en-US" dirty="0"/>
              <a:t>http://</a:t>
            </a:r>
            <a:r>
              <a:rPr lang="en-US" dirty="0" smtClean="0"/>
              <a:t>www.trutv.com/library/crime/notorious_murders/wom	en/</a:t>
            </a:r>
            <a:r>
              <a:rPr lang="en-US" dirty="0" err="1" smtClean="0"/>
              <a:t>marybeth_tinning</a:t>
            </a:r>
            <a:r>
              <a:rPr lang="en-US" dirty="0" smtClean="0"/>
              <a:t>/8.html&gt;.</a:t>
            </a:r>
          </a:p>
          <a:p>
            <a:endParaRPr lang="en-US" dirty="0"/>
          </a:p>
          <a:p>
            <a:r>
              <a:rPr lang="en-US" dirty="0"/>
              <a:t>"Child Killer Marybeth Tinning Again Denied Parole." </a:t>
            </a:r>
            <a:r>
              <a:rPr lang="en-US" i="1" dirty="0"/>
              <a:t>Daily Gazette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smtClean="0"/>
              <a:t>	</a:t>
            </a:r>
            <a:r>
              <a:rPr lang="en-US" dirty="0" err="1" smtClean="0"/>
              <a:t>n.d</a:t>
            </a:r>
            <a:r>
              <a:rPr lang="en-US" dirty="0" err="1"/>
              <a:t>.</a:t>
            </a:r>
            <a:r>
              <a:rPr lang="en-US" dirty="0"/>
              <a:t> Web. 1 Nov. 2013. </a:t>
            </a:r>
            <a:r>
              <a:rPr lang="en-US" dirty="0" smtClean="0"/>
              <a:t>	&lt;</a:t>
            </a:r>
            <a:r>
              <a:rPr lang="en-US" dirty="0"/>
              <a:t>http://</a:t>
            </a:r>
            <a:r>
              <a:rPr lang="en-US" dirty="0" smtClean="0"/>
              <a:t>www.dailygazette.com/news/2013/jan/10/0110_tinni	</a:t>
            </a:r>
            <a:r>
              <a:rPr lang="en-US" dirty="0" err="1" smtClean="0"/>
              <a:t>ng</a:t>
            </a:r>
            <a:r>
              <a:rPr lang="en-US" dirty="0" smtClean="0"/>
              <a:t>/&gt;.</a:t>
            </a:r>
          </a:p>
          <a:p>
            <a:endParaRPr lang="en-US" dirty="0"/>
          </a:p>
          <a:p>
            <a:r>
              <a:rPr lang="en-US" dirty="0"/>
              <a:t>"In the Arms of the Angel." </a:t>
            </a:r>
            <a:r>
              <a:rPr lang="en-US" i="1" dirty="0"/>
              <a:t>Angel </a:t>
            </a:r>
            <a:r>
              <a:rPr lang="en-US" i="1" dirty="0" err="1"/>
              <a:t>Izds</a:t>
            </a:r>
            <a:r>
              <a:rPr lang="en-US" i="1" dirty="0"/>
              <a:t> Place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 Nov. 2013. </a:t>
            </a:r>
            <a:r>
              <a:rPr lang="en-US" dirty="0" smtClean="0"/>
              <a:t>	&lt;</a:t>
            </a:r>
            <a:r>
              <a:rPr lang="en-US" dirty="0"/>
              <a:t>http://www.angelizdsplace.com/child19.htm</a:t>
            </a:r>
            <a:r>
              <a:rPr lang="en-US" dirty="0" smtClean="0"/>
              <a:t>&gt;.</a:t>
            </a:r>
          </a:p>
          <a:p>
            <a:endParaRPr lang="en-US" dirty="0"/>
          </a:p>
          <a:p>
            <a:r>
              <a:rPr lang="en-US" dirty="0"/>
              <a:t>"Marybeth Tinning." </a:t>
            </a:r>
            <a:r>
              <a:rPr lang="en-US" i="1" dirty="0" err="1"/>
              <a:t>Murderpedia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 Nov. 2013. </a:t>
            </a:r>
            <a:r>
              <a:rPr lang="en-US" dirty="0" smtClean="0"/>
              <a:t>	&lt;</a:t>
            </a:r>
            <a:r>
              <a:rPr lang="en-US" dirty="0"/>
              <a:t>http://murderpedia.org/female.T/t/tinning-marybeth.htm</a:t>
            </a:r>
            <a:r>
              <a:rPr lang="en-US" dirty="0" smtClean="0"/>
              <a:t>&gt;.</a:t>
            </a:r>
          </a:p>
          <a:p>
            <a:endParaRPr lang="en-US" dirty="0"/>
          </a:p>
          <a:p>
            <a:r>
              <a:rPr lang="en-US" dirty="0"/>
              <a:t>"Tinning Mary Beth Roe." </a:t>
            </a:r>
            <a:r>
              <a:rPr lang="en-US" i="1" dirty="0" err="1"/>
              <a:t>Crimez</a:t>
            </a:r>
            <a:r>
              <a:rPr lang="en-US" i="1" dirty="0"/>
              <a:t> Net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 Nov. 2013. </a:t>
            </a:r>
            <a:r>
              <a:rPr lang="en-US" dirty="0" smtClean="0"/>
              <a:t>	&lt;</a:t>
            </a:r>
            <a:r>
              <a:rPr lang="en-US" dirty="0"/>
              <a:t>http://www.crimezzz.net/serialkillers/T/TINNING_mary_beth</a:t>
            </a:r>
            <a:r>
              <a:rPr lang="en-US" dirty="0" smtClean="0"/>
              <a:t>_	</a:t>
            </a:r>
            <a:r>
              <a:rPr lang="en-US" dirty="0" err="1" smtClean="0"/>
              <a:t>rose.php</a:t>
            </a:r>
            <a:r>
              <a:rPr lang="en-US" dirty="0"/>
              <a:t>&gt;.</a:t>
            </a:r>
          </a:p>
        </p:txBody>
      </p:sp>
    </p:spTree>
    <p:extLst>
      <p:ext uri="{BB962C8B-B14F-4D97-AF65-F5344CB8AC3E}">
        <p14:creationId xmlns:p14="http://schemas.microsoft.com/office/powerpoint/2010/main" val="336233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</a:t>
            </a:r>
            <a:r>
              <a:rPr lang="en-US" dirty="0" smtClean="0"/>
              <a:t>orn Marybeth Roe in </a:t>
            </a:r>
            <a:r>
              <a:rPr lang="en-US" dirty="0" err="1" smtClean="0"/>
              <a:t>Duanesburg,New</a:t>
            </a:r>
            <a:r>
              <a:rPr lang="en-US" dirty="0" smtClean="0"/>
              <a:t> York</a:t>
            </a:r>
          </a:p>
          <a:p>
            <a:r>
              <a:rPr lang="en-US" dirty="0" smtClean="0"/>
              <a:t>Stable family</a:t>
            </a:r>
          </a:p>
          <a:p>
            <a:pPr lvl="1"/>
            <a:r>
              <a:rPr lang="en-US" dirty="0" smtClean="0"/>
              <a:t>Brother and father</a:t>
            </a:r>
          </a:p>
          <a:p>
            <a:pPr lvl="1"/>
            <a:r>
              <a:rPr lang="en-US" dirty="0" smtClean="0"/>
              <a:t>Father was an electrician</a:t>
            </a:r>
          </a:p>
          <a:p>
            <a:r>
              <a:rPr lang="en-US" dirty="0" smtClean="0"/>
              <a:t>Tried to kill herself numerous times</a:t>
            </a:r>
          </a:p>
          <a:p>
            <a:r>
              <a:rPr lang="en-US" dirty="0" smtClean="0"/>
              <a:t>Worked low wage jobs and then became a nurse’s aid.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Childhood</a:t>
            </a:r>
            <a:endParaRPr lang="en-US" dirty="0"/>
          </a:p>
        </p:txBody>
      </p:sp>
      <p:pic>
        <p:nvPicPr>
          <p:cNvPr id="2054" name="Picture 6" descr="http://i.cdn.turner.com/trutv/trutv.com/graphics/photos/notorious_murders/women/marybeth_tinning/3-1-Barbara-&amp;-Marybeth-Tin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1981200"/>
            <a:ext cx="2228850" cy="263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.ytimg.com/vi/BViNf9hghzI/defaul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953000"/>
            <a:ext cx="2247900" cy="168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3.gstatic.com/images?q=tbn:ANd9GcR0UZRwLemvN6AmHxARUZ-Z-AAGr-qK-gfaTe3GYkPyWMMoGXbKdg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5867400" y="-3048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5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Tried to commit suicide as a child </a:t>
            </a:r>
          </a:p>
          <a:p>
            <a:r>
              <a:rPr lang="en-US" dirty="0" smtClean="0"/>
              <a:t>Three of her children died of SIDS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Precursors</a:t>
            </a:r>
            <a:endParaRPr lang="en-US" dirty="0"/>
          </a:p>
        </p:txBody>
      </p:sp>
      <p:pic>
        <p:nvPicPr>
          <p:cNvPr id="3074" name="Picture 2" descr="http://murderpedia.org/female.T/images/tinning-marybeth/marybeth-tinning-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3507494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jpeg;base64,/9j/4AAQSkZJRgABAQAAAQABAAD/2wCEAAkGBxQSEhUUEhQUFQ8SGBcVDhQSEhUQEBAQFhcWFxQUFxUZHSggGBolGxUVITEhJzUrLi8uFx8zODMsNyguLisBCgoKDg0OGxAQGywkHyQsLCwsLCwsLCwsLCwsLCwsLCwsLCwsLCwsLCwsLCwsLCwsLCwsLCwsLCwsLCwsLCwsLP/AABEIAPEA0QMBEQACEQEDEQH/xAAcAAEAAgMBAQEAAAAAAAAAAAAABggBBQcEAwL/xABGEAABAwIDBAUIBgcHBQAAAAABAAIDBBEFEiEGBxMxIkFRYXEycnOBkaGywRQjJTVCsTNSYoKzwvAIJDRDdJKiFWSj0fH/xAAaAQEAAwEBAQAAAAAAAAAAAAAAAgMEBQEG/8QAKxEBAAICAQMCBgICAwAAAAAAAAECAxExBBIhMkEFEyIzUXEjYRSBNJGh/9oADAMBAAIRAxEAPwDuKAgICAgwUHjo+NxJeLw+FmH0bJmz5MozcS+l817W6k8vZ1qNPaUeCAgICAgICAg8uI18cDDJM9rI2i7nONgP/Z7l5M6SrWbTqEb2T27hrpXxNY6N4GaPOQeIwc9ByPcoVvtoz9JbFWLSloVjKygICAgICAgICAgICDBQabEdqKSB2SWojY/raXXcPEDkoTescy04+jz5I3Wsy2VHWRytD43tew8nMcHA+sKUTE+YUXx2pOrRqXg2komVVLNCZeG14yvkaRdliCb+yx7iV5bzCeLureJ1tBY9vY6KKOmgBqOA0MMrjka8jTojXRUTnivh2cXwi+b+S89u/Z+oN6bvxU49Uh+YXn+TH4Tt8Er7XfGp3hVEh+rDI2+Gc+06KM9RPtC/H8Hw1j6p22+B7ZSEgS2cOsgBrh7FOmfc+WXqfhlNfx+E5p5g9oc03aeS0/24d6TSe2X1REQfOeQNaXO0a0EuPYALlCI3Old9sdpZa2YucSIQTwI/wsb1G3W49Z9Sy2v3S+gw9PXFSPy8FC2WJramJwa6N/RsemCOvw1tbvXvmOFkxF47ZWC2Qxr6ZSRT2Ac8WkA5NkaS1wHrC0Rw4GbH8u81bleqhAQEBAQEBAQEBAQRPeXjL6She6M2leRGx3Wwuvdw7wAVVlv21dD4bgjNniJ45V7MpvckknUk6kntJ7Vh1vl9X3dv0w2GF45NT34Mr483lBrrA+I5KUTaOJV3jFkn66xL5OrHG93O6Ru67icx7T2rzdkpvTWtR/0w2Yf/ABO1VOV6Yph/WqdryMr2QzpMJ/MbOkrC22q9h5Pl1DYKvL2Fp6rkeF7LVhtM+HB+KYoraLJcr3IEHwrYOJG9nU9rmnuzAj5p7PazqYlXGtwCoY+SPhPc+E2lyNLrDWztOogXWSI0+k+bS9ItE8vBFMcmQXOY+PO2llKbLK015WA3eYW6moIo5BlkOZ72nQtLyXZT3gEK+vD57qrxfLMwkikziAgICAgICAgICAUEe24wA11JJCDaTR0JOg4jdQD3Hl61DJTurpr6LqPkZYtPCuGIUj4XujkaWyxktkaebXBYojU6l9PbJF6xevDyiRTiGabyyJl72qrZZftsq97UPmS+zZV7p73vVFMozCyt20w4lxP6o1d8h4lQmrXimbOw7uKb6p0p5OOVnmt5+9acNdRtxfi+Xd4p+ExVzkCDBQa7EcGim1cHNfbLnje6KTKerM0i47jcLzSymW1eGqwbYSipnh7Iy6RurHSuMhYe1oOgPfzXkUiF2Xrc2SNTPj+kmCkysoCAgICAgICAgICAg+NXVMiY58j2sjYLvc9wa1o7STySfD2KzbxDjG9rAjI9tfT2lpZmNEj4zna0t0D7j8JFhfqssuennuh3vhueO35N+XMJGdirrLVlxTzD5K2GOYfsOXqO30a5Db0McoytrtvcPJDB3m/j2D+u1Q5dTDXVdysDszRmGlhYfKDBm846n3la6xqHyfVZO/Na39topM4gICDwV2MQQm0krGnsLhf2LzcLaYMl/TWZa6DbGkfJw2zDMeROjCezMo/Mjhot8Pz1r3TVvwVNiZQYugygICAgICDW0uOU8k0lOyVjqiHWaMHpMHz5i9uVwvNxwlNLRHdrw2N16iINTtPgTK6nfTylwY8tJLTY3a4OHiLhRtXcaW4cs4rRaGNm8BjoqVlMy7o2Zrl9iXF7i5xIGlruOi9iuo08yZZvbuc73t7FRti+l00bWZP8UyMBrSw/5mUdYPPuPcqctPG4dT4d1czb5d5/Tj0rVVWW/LR+CpxLLar9MSZeRV7KZnbyVc2bcOLbo277Y6WpcyokAbStcHNzeVNlIPRb+rpzKtx1mfModb19cVZx15drC0PmWUBAQafazFDTUsso8poszznEAH3qN51DT0eH52atJV7xHE3vcXOcSSSTc3N1imZl9rEVxV1ENTJWnqJBTX4Zr9Sn+xW9h8JEdb04OTZWtvLF5zR5TfDXxV+O8x4lwus6at/rp4l1/CNoKWqF6eoil6yGSNLx4t5j1q+JiXJtS1eYbBo6ROmttba6X5nr5r1F9EBAQEBAQaymwGnjnkqGRNbUSi0sgvmcNPZyF7c7BQ7Y3v3TnJaaxWZ8PntRSVElNIykkEVS4DhvP4dRm8CRcX6rqU714e4prFo7uH2wCCZlPE2peH1LWNE728nPtqRoL+Ngkf2jeYm064bFeooxtztnDhkQfJd8smkELSA99ubiTyaNLnvC8mdJ48U3nUOQVe+aue42ipeCdDE6N77s6w5xcL6dw8FDva69Pry10WEsr45J6FhbJFZ1RR3zuYw85IXfijv+E6j2KmcfvV0sfVa1XJ7+6MuaoRK++N+o23NgpbV1p5TXd9sz9OqQxw/u0ID6jqzC/RjuO0jXuBSlO6VnW9R/j4tV5lYKKMNAa0ANAAaBoAByAWuIfMTbc7l9EGLoIztFt1R0bskkmaUc44xne3zupvrUZtpoxdLkyccPPgW8SjqniMPMcjrBglAaHE8gHcie5IvEp5eiyUjbc7UYV9KpZYQbOeOgTyDhq33hLxuNIdHn+Tmrf8K24xSSQyOjlaWSNNnNdofHvHesGpidS+vveuSndSfDSSlWxpy8m4l53OVmmabNlSYfmYJWyNDhq0ateHN10I5HRRncNNMcZI8O47nNr5K2F8NQ4uqKe3TPOSJ1w0ut+IEWJ69FdjttxurwRjt4dICsZRAQEBAQEBAQYKCu2/R7ziRDvJbDEIuzIS8kj97N7FTefLpdLH8fhz2nNngkAgG5BFwbdo7F5vwux1+vy6VuTYTihc0WbwZS8DyQ0uZYeGayYp8nX1rFImHr3ybNNpqhtREAIqm+doFg2dtiSOzMNfEHtUMtdTtb8PzzkpNLcw5/ReX4XUYbsVfqdc3XwVTaGSWjbEZpakB/HuGmBjADlI67m3rKtxROtub8RtjnNq8z4j2/Lo+Jy1LZIRBHG+JzrVRe7K5kemrBfU8+3l33V3lyqRTU90/psibL1W4ftjvNqJXujpXcGnBIDmj66QD8Wb8IPYNe9VTZ2MXQ1rXd/MubTVRcSSSXHVxJJJJ5kk8yotG4r4h7nUgbA2XP03G4YBazbkA5r87i6hZdSdrCbtMUfU4dBJISZAHRvcdS4xuLcxPaQAr6TuNuF1lIplmI4fva3Y6nr8hku2WM9F7LZi3rY6/lNXl8dbcpdN1mTBvt4QrbLddTNZnp2TtIBzmK07W95hPTcPMue5RnFER4acXXTe2r6cVxOjMTy27XDqc03a4duuo8DqFGJ2uy0mPL50jzYi+l7qN1/Sz9Musf2fICaiqkscojYy/Vmc4u/JvvVmKGD4hO9O4XVzmsoCAgICAgIMXQZQQzeDsIzEgx4IZVRaRvcC5j473Mb2gi4vrfmLntUL120dP1E4v0gdbumqp5gclJSxhoDuC+SVr3Dm7KWg69mirnHLZXraVjfMuhbI7KwYRTyOL7uy56qd4yjKwE6D8LBqbKytYrDHmzXz3j/wAhot5lbBX4Q+op3CRkUjHNNi0g5g1wIcAR0X3UMmrU3DT0lb4c/bbw4jTc3HsafkFn9nex+LLK7vKLg4dSttYmMPd50nTPxLZSNVh8z1d+7Naf7SNSZnyqY87HN/WBbfsuLI9idTEqxVezdS2R8XCcZYjZ7bta4jqc1pN3NI1uFm878vpZtW9Imso/URlji1wIcNHAixB7wV6zWjT007HyujiYLvkLY4x1FziGt95UZ8+IXzaKU3K0Wy2DCjpIqcG/CbZzuWZ51e71uJWiI1D5/Lk77zZpMU2NklxKKtE5a2LKDHY3ytBuwHqDidVGafVtop1Na4Zx9vPumFlYxOJ799l2MMdZG0NMruHUgDQvsSyTxs0g9uiqyRry6XSXm8dkuUYdSOlkZGwdOV7Y4x+04ho95VfM6bInsrNlpMB2dZh9IYaRo4oaTmf/AJtRlsHPPZe3gFoiuo8ONkyTkvuz4bCS1xheMRy/SBI7h5cgcYrNsSG6WzZrd3NRrvXlPqIxxP0cJOFNQygICAgIMO5d/UgjGxddXy8b6fEyMteBBkBALSCXDUnMBoM3XqoVm3u0dRTFXt+XO/ykxcps7N0GUHnrmxuY5suUxPBa8Ptlc12hab9t15KVZmJ3CK7Y4PDBhFXHDGGR8N8lhc3fcOLiTqTcBQtWIrOmnDktfPWbT52rtFJZr/C3vWV9HWdbWswJtqaAdQijt/sC2xw+TvO7S+W0GP09FFxamQMZezeZc936rWjVxSZ09pjtedVhDabfFQOflc2oYy9hI6NpZ4kNcXAeped0Lp6TJEbS/EMLpa6JpexkrHAOikaekAdQ6OQatOvML3USqpkvjnUeHE97+zho3QWldNHJn4bpgHVEeS12GQAZ29IWvroVTavbLp9PntlrMT7I/u8cBiNGTy4rR6+QUKz9TR1EfwTP9LOS1bGvYxzgJJc3Cb1vyi7reA1WpwNPugIIVvipw/Cp782GNw7iJG/IlQyR9LV0c6yw4ruvgDsToweXEc71tjc4e8KjH6nU6qNYNrO2WpwHAt4GDV1NiclTFxS6R7XUr4s7nG4/R9Ecm5cpaepzeorPeLRO4dnp7YbYtT48O9UjnFjS8WeWgvHY62o9q0Q5E8vpdEdso9EBAQEGLIIxvA2dmrqdsUMojIfmeCXNbK0NcA1xbrbMQfUq70m0eJaukzUxX7rxtt9n6F8FNDFI/iSRsa179em4CxOuvtUojUaUZbRa82iNNgVJBqdosBhrouDOHGPMHdFxacwuBr6yvLRtZiyzjt3Q8W37Q3C6sdQgeB7NFG/pT6f71f2rHH5L/Vb2rI+krxK2uFi0MQ7I2D/iFtjh8tf1S4BvrxB0mJPY6+SnYxkQvp0mNkc4DvL7fuhUZJ+rTrdJSK4Yt7ztB6NzTmz3vboWNrO7T2qO9NOOO6fLuW4Ote+jmicSWwy/V9gEjQ4tHruf3ldjncOX11IreNPvvwwZ89LC+NpcYZDmDQXODHttew/aDfao5omY8Lfhtq/Mmtp5c03Z4U+bEYA1ptC/iSm2jGs117LmwVGPc2dXrbUp0875lZOy2vl2UeiCLb0BfC6v0d/+TVG/C7p51khxDdJ960nnTfwJFmp6nY6v/jrLtWtwWC1BkIIzidZXDEII4omOw5zf7zIfKa/p9d9LWZ23zeyEzMWX1rj+XMzPlJgpqGUBAQEBAQEGHBBptmcDdSMka+olqDJI6QOmN3MDgBkHdpf1nRRrXS3Nk+ZMTrTV7xHy/Qa0FrOBwPq3Bx4hkJIeHNtYNtlsb9qX9Mp9Nr5lfztWxnku/rtWN9JXiVt8M/Qx+Yz4QtscPlb+qXPt52wDquVlVC3O9oDaiEOEbpo23ILHkWD7G2uh07Na703O23peq7K9lnMpdgKuSoc2mpKlkJIEZqgGFosLl7x0ed+V9FX2zLZXqMdI7pmNu6bBbLjDqUQ3zSuPEqHjk6UgA2/ZAAA8FfWNQ5WfLOW/ckThdSU/p56ahjivw42MLjd5YxrMzusmw1K81EcPbXtb1TMvSF68ZQEEW3n/AHXV+j/mCjbhbg+5Dhu6c2xWj86X3wyLPj9Tr9Z9lZoLU4bKAg/Jag/QQEBAQEBAQEBAQRjeZ911fo/mFC/pX9N92v7Vkb5LvV81kfSxxK3GFn6mL0bPhC2xw+Vv6pepeosZUBBlBodo8MqppaZ1PU8GOJ+apZlvx2XbpfwDhb9q/Uo2iZnwuxXpWJi0b/H9N6FJSygIIjvYdbCavzGj2yMCjbhbh9cOG7rH2xSj9I8e2Nw+aor6nV6mf4pWfC0uKygICAgICAgICAgICAgi29A/ZVX6MfE1Rv6V3T/dqrEDo5ZH0UT4lbzDP0MfmM+ELZHD5m3ql6l6iICAgICAgIIdvc+6arzWfxGKNuF2D1wr7sLVcOvo39lTGD4PcGn3EqqPU6OXzh/2tkFe5DKAgICAgICAgICAgICCK70vuqr8wfG1Qv6V3T/dr+1YG8nf12rNPs71Z8WXAw79FH5jfhC1xw+dt6peleoiAgICAgICCFb4pcuE1N+vhj2ysUbcL+n9as9JOWEPb5Ub2vaewtNx+Sq4s3zHdin9rkUswexr26te0Oae0EXH5q9yp5fVHggICAgICAgICDBQZQEEU3pH7Kq/MHxsUL+ld0/3a/tV9p0cs8xw7dbeLLg4UbwxHtjZ8IWqOHAv6pepeoiAgICAgICDn2/Nx/6VIB1yRA/7wfko2XYPUrfA3QjwVNnSw18TC1W7OqMuF0jjzEQYev8ARks/lV8cOXljV5hJ16rEBAQEBAQEBAQEBAQRPer91VfmN/iMUb8LsH3IVdYdHLPMcOvSfFlv8CP92g9FH8DVpjhxLeqXvXqIgwSgygICAgIIvvLwd1Xh1REwEyBokjA1LnxkPDR3mxHrXluF2C3beFaavCXw8PNYmeNkkQYcxLXOc0NIHJ12kWWWdu3SIiJn2Wh2Hwt1LQU8L/0jIxxB2Pddzh6i4rVWNQ4ea3deZhvV6qEBAQEBAQEBAQEBAQRXel91Vfox8bVG3C3B9yFXG8is8+zs14lb3Z//AAsHoo/gatUcOFb1S2CPBAQEBAQEBBghBrGbPUol4wp4BUXvxREwSZjzOa179681G9p/MvrW2zAXqDKAgICAgICAgICAgICCK70R9lVno/5mqNuFuH1wq2w8/D5qiXYpPK3ezLr0lMe2CI/+Nq0Rw4l/VLZr1EQEBAQEBAQEBAQEBAQEBAQEBAQEBAQEEY3mNvhdZ6J3usVG3C3D64VYYOfh81nl2Kx4n9La7GG9BSH/ALeH+G1aa8OLk9ctyvUBAQEBAQEBAQEBAQEBAQEBAQEBAQYKD8xAgDMbut0iBYE9tupB+0Ec3jj7LrPQP/JRtwsw+uFVoxz8Fml3Mca3+lr9hnXw6j/08PwNWmvDh5vuS3qkrEBAQEBAQEBAQEBAQEBAQEBAQEBAQEBBHd4n3ZWegk/JRtwtw/chVVvWs0u3XlazYA/ZtH/p4vgC014cTN9yyQKSoQEBAQEBAQEBAQEBAQEBAQEBAQEBAQEEe3hD7MrPQSfCVG3C3D9yP2qmw/l81nnh2qT5Wq3duvhlH6CMewW+S0V4cXP9yUjUlQgICAgICAgICAgICAgICAgICAgICAgII/vB+7Kz0EvwleW4W4fuQqgw6+r5rPPDr1n6v9LUbs3Xwuj9C38yr68OPlnd5SdSViAgICAgICAgICAgICAgICAgICAgICAgj28I/ZlZ6CT4So24W4fuQqizn6iqJ4danqWf3SSZsJpO5rm+yR4V9eHIzRq8pgpKxAQEBAQEBAQEBAQEBAQEBAQEBAQEBAQRbejNkwqsPbFl9bnBvzUbcLMPrhVmHn7VRbh1sMfUsXuKqw/DAzrhlkYf3iJB8aupPhzuqrrI6IpswgICAgICAgICAgICAgICAgICAgICAgIIFvtlthMw/XfE0+HEafko34X9NG7q2x+UqJ4dTH9x3D+zxN9VVs6g+Nw7Lua4H4QrMXDH11fMS6+rWAQEBAQEBAQEBAQEBAQEBAQEBAQEBAQYKCE746QyYVPlFywxyHzWvbmPsJUL+lo6WY+bCtYiIIPs7+pZ9+HZritF4l3L+z7RlsFTIR0XyMY09uRpJ+NW4eNsHxGYi0VdZVzmiAgICAgICAgICAgICAgICAgICAgICAg+FdSMmjfHI0OjkaWSNPJzXCxC8mNva2ms7hyjFt11TIIadktP9EgdIWSua4VOR5ByvaBZxFudxe6pnDPDrU+I0j6pid/j2dK2cwWOip2U8V8kY5m2Z7ibucbdZKtrWKx4czLlnJebS2ikrEBAQEBAQEBAQEBAQEBAQEBAQEBAQEBAQEBAQEBAQEBAQEBAQEBAQEBAQEBAQEBAQEBAQEBAQEBAQEBAQEBAQEBAQEBAQf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1485900"/>
            <a:ext cx="26955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UUEhQUFQ8SGBcVDhQSEhUQEBAQFhcWFxQUFxUZHSggGBolGxUVITEhJzUrLi8uFx8zODMsNyguLisBCgoKDg0OGxAQGywkHyQsLCwsLCwsLCwsLCwsLCwsLCwsLCwsLCwsLCwsLCwsLCwsLCwsLCwsLCwsLCwsLCwsLP/AABEIAPEA0QMBEQACEQEDEQH/xAAcAAEAAgMBAQEAAAAAAAAAAAAABggBBQcEAwL/xABGEAABAwIDBAUIBgcHBQAAAAABAAIDBBEFEiEGBxMxIkFRYXEycnOBkaGywRQjJTVCsTNSYoKzwvAIJDRDdJKiFWSj0fH/xAAaAQEAAwEBAQAAAAAAAAAAAAAAAgMEBQEG/8QAKxEBAAICAQMCBgICAwAAAAAAAAECAxExBBIhMkEFEyIzUXEjYRSBNJGh/9oADAMBAAIRAxEAPwDuKAgICAgwUHjo+NxJeLw+FmH0bJmz5MozcS+l817W6k8vZ1qNPaUeCAgICAgICAg8uI18cDDJM9rI2i7nONgP/Z7l5M6SrWbTqEb2T27hrpXxNY6N4GaPOQeIwc9ByPcoVvtoz9JbFWLSloVjKygICAgICAgICAgICDBQabEdqKSB2SWojY/raXXcPEDkoTescy04+jz5I3Wsy2VHWRytD43tew8nMcHA+sKUTE+YUXx2pOrRqXg2komVVLNCZeG14yvkaRdliCb+yx7iV5bzCeLureJ1tBY9vY6KKOmgBqOA0MMrjka8jTojXRUTnivh2cXwi+b+S89u/Z+oN6bvxU49Uh+YXn+TH4Tt8Er7XfGp3hVEh+rDI2+Gc+06KM9RPtC/H8Hw1j6p22+B7ZSEgS2cOsgBrh7FOmfc+WXqfhlNfx+E5p5g9oc03aeS0/24d6TSe2X1REQfOeQNaXO0a0EuPYALlCI3Old9sdpZa2YucSIQTwI/wsb1G3W49Z9Sy2v3S+gw9PXFSPy8FC2WJramJwa6N/RsemCOvw1tbvXvmOFkxF47ZWC2Qxr6ZSRT2Ac8WkA5NkaS1wHrC0Rw4GbH8u81bleqhAQEBAQEBAQEBAQRPeXjL6She6M2leRGx3Wwuvdw7wAVVlv21dD4bgjNniJ45V7MpvckknUk6kntJ7Vh1vl9X3dv0w2GF45NT34Mr483lBrrA+I5KUTaOJV3jFkn66xL5OrHG93O6Ru67icx7T2rzdkpvTWtR/0w2Yf/ABO1VOV6Yph/WqdryMr2QzpMJ/MbOkrC22q9h5Pl1DYKvL2Fp6rkeF7LVhtM+HB+KYoraLJcr3IEHwrYOJG9nU9rmnuzAj5p7PazqYlXGtwCoY+SPhPc+E2lyNLrDWztOogXWSI0+k+bS9ItE8vBFMcmQXOY+PO2llKbLK015WA3eYW6moIo5BlkOZ72nQtLyXZT3gEK+vD57qrxfLMwkikziAgICAgICAgICAUEe24wA11JJCDaTR0JOg4jdQD3Hl61DJTurpr6LqPkZYtPCuGIUj4XujkaWyxktkaebXBYojU6l9PbJF6xevDyiRTiGabyyJl72qrZZftsq97UPmS+zZV7p73vVFMozCyt20w4lxP6o1d8h4lQmrXimbOw7uKb6p0p5OOVnmt5+9acNdRtxfi+Xd4p+ExVzkCDBQa7EcGim1cHNfbLnje6KTKerM0i47jcLzSymW1eGqwbYSipnh7Iy6RurHSuMhYe1oOgPfzXkUiF2Xrc2SNTPj+kmCkysoCAgICAgICAgICAg+NXVMiY58j2sjYLvc9wa1o7STySfD2KzbxDjG9rAjI9tfT2lpZmNEj4zna0t0D7j8JFhfqssuennuh3vhueO35N+XMJGdirrLVlxTzD5K2GOYfsOXqO30a5Db0McoytrtvcPJDB3m/j2D+u1Q5dTDXVdysDszRmGlhYfKDBm846n3la6xqHyfVZO/Na39topM4gICDwV2MQQm0krGnsLhf2LzcLaYMl/TWZa6DbGkfJw2zDMeROjCezMo/Mjhot8Pz1r3TVvwVNiZQYugygICAgICDW0uOU8k0lOyVjqiHWaMHpMHz5i9uVwvNxwlNLRHdrw2N16iINTtPgTK6nfTylwY8tJLTY3a4OHiLhRtXcaW4cs4rRaGNm8BjoqVlMy7o2Zrl9iXF7i5xIGlruOi9iuo08yZZvbuc73t7FRti+l00bWZP8UyMBrSw/5mUdYPPuPcqctPG4dT4d1czb5d5/Tj0rVVWW/LR+CpxLLar9MSZeRV7KZnbyVc2bcOLbo277Y6WpcyokAbStcHNzeVNlIPRb+rpzKtx1mfModb19cVZx15drC0PmWUBAQafazFDTUsso8poszznEAH3qN51DT0eH52atJV7xHE3vcXOcSSSTc3N1imZl9rEVxV1ENTJWnqJBTX4Zr9Sn+xW9h8JEdb04OTZWtvLF5zR5TfDXxV+O8x4lwus6at/rp4l1/CNoKWqF6eoil6yGSNLx4t5j1q+JiXJtS1eYbBo6ROmttba6X5nr5r1F9EBAQEBAQaymwGnjnkqGRNbUSi0sgvmcNPZyF7c7BQ7Y3v3TnJaaxWZ8PntRSVElNIykkEVS4DhvP4dRm8CRcX6rqU714e4prFo7uH2wCCZlPE2peH1LWNE728nPtqRoL+Ngkf2jeYm064bFeooxtztnDhkQfJd8smkELSA99ubiTyaNLnvC8mdJ48U3nUOQVe+aue42ipeCdDE6N77s6w5xcL6dw8FDva69Pry10WEsr45J6FhbJFZ1RR3zuYw85IXfijv+E6j2KmcfvV0sfVa1XJ7+6MuaoRK++N+o23NgpbV1p5TXd9sz9OqQxw/u0ID6jqzC/RjuO0jXuBSlO6VnW9R/j4tV5lYKKMNAa0ANAAaBoAByAWuIfMTbc7l9EGLoIztFt1R0bskkmaUc44xne3zupvrUZtpoxdLkyccPPgW8SjqniMPMcjrBglAaHE8gHcie5IvEp5eiyUjbc7UYV9KpZYQbOeOgTyDhq33hLxuNIdHn+Tmrf8K24xSSQyOjlaWSNNnNdofHvHesGpidS+vveuSndSfDSSlWxpy8m4l53OVmmabNlSYfmYJWyNDhq0ateHN10I5HRRncNNMcZI8O47nNr5K2F8NQ4uqKe3TPOSJ1w0ut+IEWJ69FdjttxurwRjt4dICsZRAQEBAQEBAQYKCu2/R7ziRDvJbDEIuzIS8kj97N7FTefLpdLH8fhz2nNngkAgG5BFwbdo7F5vwux1+vy6VuTYTihc0WbwZS8DyQ0uZYeGayYp8nX1rFImHr3ybNNpqhtREAIqm+doFg2dtiSOzMNfEHtUMtdTtb8PzzkpNLcw5/ReX4XUYbsVfqdc3XwVTaGSWjbEZpakB/HuGmBjADlI67m3rKtxROtub8RtjnNq8z4j2/Lo+Jy1LZIRBHG+JzrVRe7K5kemrBfU8+3l33V3lyqRTU90/psibL1W4ftjvNqJXujpXcGnBIDmj66QD8Wb8IPYNe9VTZ2MXQ1rXd/MubTVRcSSSXHVxJJJJ5kk8yotG4r4h7nUgbA2XP03G4YBazbkA5r87i6hZdSdrCbtMUfU4dBJISZAHRvcdS4xuLcxPaQAr6TuNuF1lIplmI4fva3Y6nr8hku2WM9F7LZi3rY6/lNXl8dbcpdN1mTBvt4QrbLddTNZnp2TtIBzmK07W95hPTcPMue5RnFER4acXXTe2r6cVxOjMTy27XDqc03a4duuo8DqFGJ2uy0mPL50jzYi+l7qN1/Sz9Musf2fICaiqkscojYy/Vmc4u/JvvVmKGD4hO9O4XVzmsoCAgICAgIMXQZQQzeDsIzEgx4IZVRaRvcC5j473Mb2gi4vrfmLntUL120dP1E4v0gdbumqp5gclJSxhoDuC+SVr3Dm7KWg69mirnHLZXraVjfMuhbI7KwYRTyOL7uy56qd4yjKwE6D8LBqbKytYrDHmzXz3j/wAhot5lbBX4Q+op3CRkUjHNNi0g5g1wIcAR0X3UMmrU3DT0lb4c/bbw4jTc3HsafkFn9nex+LLK7vKLg4dSttYmMPd50nTPxLZSNVh8z1d+7Naf7SNSZnyqY87HN/WBbfsuLI9idTEqxVezdS2R8XCcZYjZ7bta4jqc1pN3NI1uFm878vpZtW9Imso/URlji1wIcNHAixB7wV6zWjT007HyujiYLvkLY4x1FziGt95UZ8+IXzaKU3K0Wy2DCjpIqcG/CbZzuWZ51e71uJWiI1D5/Lk77zZpMU2NklxKKtE5a2LKDHY3ytBuwHqDidVGafVtop1Na4Zx9vPumFlYxOJ799l2MMdZG0NMruHUgDQvsSyTxs0g9uiqyRry6XSXm8dkuUYdSOlkZGwdOV7Y4x+04ho95VfM6bInsrNlpMB2dZh9IYaRo4oaTmf/AJtRlsHPPZe3gFoiuo8ONkyTkvuz4bCS1xheMRy/SBI7h5cgcYrNsSG6WzZrd3NRrvXlPqIxxP0cJOFNQygICAgIMO5d/UgjGxddXy8b6fEyMteBBkBALSCXDUnMBoM3XqoVm3u0dRTFXt+XO/ykxcps7N0GUHnrmxuY5suUxPBa8Ptlc12hab9t15KVZmJ3CK7Y4PDBhFXHDGGR8N8lhc3fcOLiTqTcBQtWIrOmnDktfPWbT52rtFJZr/C3vWV9HWdbWswJtqaAdQijt/sC2xw+TvO7S+W0GP09FFxamQMZezeZc936rWjVxSZ09pjtedVhDabfFQOflc2oYy9hI6NpZ4kNcXAeped0Lp6TJEbS/EMLpa6JpexkrHAOikaekAdQ6OQatOvML3USqpkvjnUeHE97+zho3QWldNHJn4bpgHVEeS12GQAZ29IWvroVTavbLp9PntlrMT7I/u8cBiNGTy4rR6+QUKz9TR1EfwTP9LOS1bGvYxzgJJc3Cb1vyi7reA1WpwNPugIIVvipw/Cp782GNw7iJG/IlQyR9LV0c6yw4ruvgDsToweXEc71tjc4e8KjH6nU6qNYNrO2WpwHAt4GDV1NiclTFxS6R7XUr4s7nG4/R9Ecm5cpaepzeorPeLRO4dnp7YbYtT48O9UjnFjS8WeWgvHY62o9q0Q5E8vpdEdso9EBAQEGLIIxvA2dmrqdsUMojIfmeCXNbK0NcA1xbrbMQfUq70m0eJaukzUxX7rxtt9n6F8FNDFI/iSRsa179em4CxOuvtUojUaUZbRa82iNNgVJBqdosBhrouDOHGPMHdFxacwuBr6yvLRtZiyzjt3Q8W37Q3C6sdQgeB7NFG/pT6f71f2rHH5L/Vb2rI+krxK2uFi0MQ7I2D/iFtjh8tf1S4BvrxB0mJPY6+SnYxkQvp0mNkc4DvL7fuhUZJ+rTrdJSK4Yt7ztB6NzTmz3vboWNrO7T2qO9NOOO6fLuW4Ote+jmicSWwy/V9gEjQ4tHruf3ldjncOX11IreNPvvwwZ89LC+NpcYZDmDQXODHttew/aDfao5omY8Lfhtq/Mmtp5c03Z4U+bEYA1ptC/iSm2jGs117LmwVGPc2dXrbUp0875lZOy2vl2UeiCLb0BfC6v0d/+TVG/C7p51khxDdJ960nnTfwJFmp6nY6v/jrLtWtwWC1BkIIzidZXDEII4omOw5zf7zIfKa/p9d9LWZ23zeyEzMWX1rj+XMzPlJgpqGUBAQEBAQEGHBBptmcDdSMka+olqDJI6QOmN3MDgBkHdpf1nRRrXS3Nk+ZMTrTV7xHy/Qa0FrOBwPq3Bx4hkJIeHNtYNtlsb9qX9Mp9Nr5lfztWxnku/rtWN9JXiVt8M/Qx+Yz4QtscPlb+qXPt52wDquVlVC3O9oDaiEOEbpo23ILHkWD7G2uh07Na703O23peq7K9lnMpdgKuSoc2mpKlkJIEZqgGFosLl7x0ed+V9FX2zLZXqMdI7pmNu6bBbLjDqUQ3zSuPEqHjk6UgA2/ZAAA8FfWNQ5WfLOW/ckThdSU/p56ahjivw42MLjd5YxrMzusmw1K81EcPbXtb1TMvSF68ZQEEW3n/AHXV+j/mCjbhbg+5Dhu6c2xWj86X3wyLPj9Tr9Z9lZoLU4bKAg/Jag/QQEBAQEBAQEBAQRjeZ911fo/mFC/pX9N92v7Vkb5LvV81kfSxxK3GFn6mL0bPhC2xw+Vv6pepeosZUBBlBodo8MqppaZ1PU8GOJ+apZlvx2XbpfwDhb9q/Uo2iZnwuxXpWJi0b/H9N6FJSygIIjvYdbCavzGj2yMCjbhbh9cOG7rH2xSj9I8e2Nw+aor6nV6mf4pWfC0uKygICAgICAgICAgICAgi29A/ZVX6MfE1Rv6V3T/dqrEDo5ZH0UT4lbzDP0MfmM+ELZHD5m3ql6l6iICAgICAgIIdvc+6arzWfxGKNuF2D1wr7sLVcOvo39lTGD4PcGn3EqqPU6OXzh/2tkFe5DKAgICAgICAgICAgICCK70vuqr8wfG1Qv6V3T/dr+1YG8nf12rNPs71Z8WXAw79FH5jfhC1xw+dt6peleoiAgICAgICCFb4pcuE1N+vhj2ysUbcL+n9as9JOWEPb5Ub2vaewtNx+Sq4s3zHdin9rkUswexr26te0Oae0EXH5q9yp5fVHggICAgICAgICDBQZQEEU3pH7Kq/MHxsUL+ld0/3a/tV9p0cs8xw7dbeLLg4UbwxHtjZ8IWqOHAv6pepeoiAgICAgICDn2/Nx/6VIB1yRA/7wfko2XYPUrfA3QjwVNnSw18TC1W7OqMuF0jjzEQYev8ARks/lV8cOXljV5hJ16rEBAQEBAQEBAQEBAQRPer91VfmN/iMUb8LsH3IVdYdHLPMcOvSfFlv8CP92g9FH8DVpjhxLeqXvXqIgwSgygICAgIIvvLwd1Xh1REwEyBokjA1LnxkPDR3mxHrXluF2C3beFaavCXw8PNYmeNkkQYcxLXOc0NIHJ12kWWWdu3SIiJn2Wh2Hwt1LQU8L/0jIxxB2Pddzh6i4rVWNQ4ea3deZhvV6qEBAQEBAQEBAQEBAQRXel91Vfox8bVG3C3B9yFXG8is8+zs14lb3Z//AAsHoo/gatUcOFb1S2CPBAQEBAQEBBghBrGbPUol4wp4BUXvxREwSZjzOa179681G9p/MvrW2zAXqDKAgICAgICAgICAgICCK70R9lVno/5mqNuFuH1wq2w8/D5qiXYpPK3ezLr0lMe2CI/+Nq0Rw4l/VLZr1EQEBAQEBAQEBAQEBAQEBAQEBAQEBAQEEY3mNvhdZ6J3usVG3C3D64VYYOfh81nl2Kx4n9La7GG9BSH/ALeH+G1aa8OLk9ctyvUBAQEBAQEBAQEBAQEBAQEBAQEBAQYKD8xAgDMbut0iBYE9tupB+0Ec3jj7LrPQP/JRtwsw+uFVoxz8Fml3Mca3+lr9hnXw6j/08PwNWmvDh5vuS3qkrEBAQEBAQEBAQEBAQEBAQEBAQEBAQEBBHd4n3ZWegk/JRtwtw/chVVvWs0u3XlazYA/ZtH/p4vgC014cTN9yyQKSoQEBAQEBAQEBAQEBAQEBAQEBAQEBAQEEe3hD7MrPQSfCVG3C3D9yP2qmw/l81nnh2qT5Wq3duvhlH6CMewW+S0V4cXP9yUjUlQgICAgICAgICAgICAgICAgICAgICAgII/vB+7Kz0EvwleW4W4fuQqgw6+r5rPPDr1n6v9LUbs3Xwuj9C38yr68OPlnd5SdSViAgICAgICAgICAgICAgICAgICAgICAgj28I/ZlZ6CT4So24W4fuQqizn6iqJ4danqWf3SSZsJpO5rm+yR4V9eHIzRq8pgpKxAQEBAQEBAQEBAQEBAQEBAQEBAQEBAQRbejNkwqsPbFl9bnBvzUbcLMPrhVmHn7VRbh1sMfUsXuKqw/DAzrhlkYf3iJB8aupPhzuqrrI6IpswgICAgICAgICAgICAgICAgICAgICAgIIFvtlthMw/XfE0+HEafko34X9NG7q2x+UqJ4dTH9x3D+zxN9VVs6g+Nw7Lua4H4QrMXDH11fMS6+rWAQEBAQEBAQEBAQEBAQEBAQEBAQEBAQYKCE746QyYVPlFywxyHzWvbmPsJUL+lo6WY+bCtYiIIPs7+pZ9+HZritF4l3L+z7RlsFTIR0XyMY09uRpJ+NW4eNsHxGYi0VdZVzmiAgICAgICAgICAgICAgICAgICAgICAg+FdSMmjfHI0OjkaWSNPJzXCxC8mNva2ms7hyjFt11TIIadktP9EgdIWSua4VOR5ByvaBZxFudxe6pnDPDrU+I0j6pid/j2dK2cwWOip2U8V8kY5m2Z7ibucbdZKtrWKx4czLlnJebS2ikrEBAQEBAQEBAQEBAQEBAQEBAQEBAQEBAQEBAQEBAQEBAQEBAQEBAQEBAQEBAQEBAQEBAQEBAQEBAQEBAQEBAQEBAQEBAQf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07975" y="-1333500"/>
            <a:ext cx="26955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SEhUUEhQUFQ8SGBcVDhQSEhUQEBAQFhcWFxQUFxUZHSggGBolGxUVITEhJzUrLi8uFx8zODMsNyguLisBCgoKDg0OGxAQGywkHyQsLCwsLCwsLCwsLCwsLCwsLCwsLCwsLCwsLCwsLCwsLCwsLCwsLCwsLCwsLCwsLCwsLP/AABEIAPEA0QMBEQACEQEDEQH/xAAcAAEAAgMBAQEAAAAAAAAAAAAABggBBQcEAwL/xABGEAABAwIDBAUIBgcHBQAAAAABAAIDBBEFEiEGBxMxIkFRYXEycnOBkaGywRQjJTVCsTNSYoKzwvAIJDRDdJKiFWSj0fH/xAAaAQEAAwEBAQAAAAAAAAAAAAAAAgMEBQEG/8QAKxEBAAICAQMCBgICAwAAAAAAAAECAxExBBIhMkEFEyIzUXEjYRSBNJGh/9oADAMBAAIRAxEAPwDuKAgICAgwUHjo+NxJeLw+FmH0bJmz5MozcS+l817W6k8vZ1qNPaUeCAgICAgICAg8uI18cDDJM9rI2i7nONgP/Z7l5M6SrWbTqEb2T27hrpXxNY6N4GaPOQeIwc9ByPcoVvtoz9JbFWLSloVjKygICAgICAgICAgICDBQabEdqKSB2SWojY/raXXcPEDkoTescy04+jz5I3Wsy2VHWRytD43tew8nMcHA+sKUTE+YUXx2pOrRqXg2komVVLNCZeG14yvkaRdliCb+yx7iV5bzCeLureJ1tBY9vY6KKOmgBqOA0MMrjka8jTojXRUTnivh2cXwi+b+S89u/Z+oN6bvxU49Uh+YXn+TH4Tt8Er7XfGp3hVEh+rDI2+Gc+06KM9RPtC/H8Hw1j6p22+B7ZSEgS2cOsgBrh7FOmfc+WXqfhlNfx+E5p5g9oc03aeS0/24d6TSe2X1REQfOeQNaXO0a0EuPYALlCI3Old9sdpZa2YucSIQTwI/wsb1G3W49Z9Sy2v3S+gw9PXFSPy8FC2WJramJwa6N/RsemCOvw1tbvXvmOFkxF47ZWC2Qxr6ZSRT2Ac8WkA5NkaS1wHrC0Rw4GbH8u81bleqhAQEBAQEBAQEBAQRPeXjL6She6M2leRGx3Wwuvdw7wAVVlv21dD4bgjNniJ45V7MpvckknUk6kntJ7Vh1vl9X3dv0w2GF45NT34Mr483lBrrA+I5KUTaOJV3jFkn66xL5OrHG93O6Ru67icx7T2rzdkpvTWtR/0w2Yf/ABO1VOV6Yph/WqdryMr2QzpMJ/MbOkrC22q9h5Pl1DYKvL2Fp6rkeF7LVhtM+HB+KYoraLJcr3IEHwrYOJG9nU9rmnuzAj5p7PazqYlXGtwCoY+SPhPc+E2lyNLrDWztOogXWSI0+k+bS9ItE8vBFMcmQXOY+PO2llKbLK015WA3eYW6moIo5BlkOZ72nQtLyXZT3gEK+vD57qrxfLMwkikziAgICAgICAgICAUEe24wA11JJCDaTR0JOg4jdQD3Hl61DJTurpr6LqPkZYtPCuGIUj4XujkaWyxktkaebXBYojU6l9PbJF6xevDyiRTiGabyyJl72qrZZftsq97UPmS+zZV7p73vVFMozCyt20w4lxP6o1d8h4lQmrXimbOw7uKb6p0p5OOVnmt5+9acNdRtxfi+Xd4p+ExVzkCDBQa7EcGim1cHNfbLnje6KTKerM0i47jcLzSymW1eGqwbYSipnh7Iy6RurHSuMhYe1oOgPfzXkUiF2Xrc2SNTPj+kmCkysoCAgICAgICAgICAg+NXVMiY58j2sjYLvc9wa1o7STySfD2KzbxDjG9rAjI9tfT2lpZmNEj4zna0t0D7j8JFhfqssuennuh3vhueO35N+XMJGdirrLVlxTzD5K2GOYfsOXqO30a5Db0McoytrtvcPJDB3m/j2D+u1Q5dTDXVdysDszRmGlhYfKDBm846n3la6xqHyfVZO/Na39topM4gICDwV2MQQm0krGnsLhf2LzcLaYMl/TWZa6DbGkfJw2zDMeROjCezMo/Mjhot8Pz1r3TVvwVNiZQYugygICAgICDW0uOU8k0lOyVjqiHWaMHpMHz5i9uVwvNxwlNLRHdrw2N16iINTtPgTK6nfTylwY8tJLTY3a4OHiLhRtXcaW4cs4rRaGNm8BjoqVlMy7o2Zrl9iXF7i5xIGlruOi9iuo08yZZvbuc73t7FRti+l00bWZP8UyMBrSw/5mUdYPPuPcqctPG4dT4d1czb5d5/Tj0rVVWW/LR+CpxLLar9MSZeRV7KZnbyVc2bcOLbo277Y6WpcyokAbStcHNzeVNlIPRb+rpzKtx1mfModb19cVZx15drC0PmWUBAQafazFDTUsso8poszznEAH3qN51DT0eH52atJV7xHE3vcXOcSSSTc3N1imZl9rEVxV1ENTJWnqJBTX4Zr9Sn+xW9h8JEdb04OTZWtvLF5zR5TfDXxV+O8x4lwus6at/rp4l1/CNoKWqF6eoil6yGSNLx4t5j1q+JiXJtS1eYbBo6ROmttba6X5nr5r1F9EBAQEBAQaymwGnjnkqGRNbUSi0sgvmcNPZyF7c7BQ7Y3v3TnJaaxWZ8PntRSVElNIykkEVS4DhvP4dRm8CRcX6rqU714e4prFo7uH2wCCZlPE2peH1LWNE728nPtqRoL+Ngkf2jeYm064bFeooxtztnDhkQfJd8smkELSA99ubiTyaNLnvC8mdJ48U3nUOQVe+aue42ipeCdDE6N77s6w5xcL6dw8FDva69Pry10WEsr45J6FhbJFZ1RR3zuYw85IXfijv+E6j2KmcfvV0sfVa1XJ7+6MuaoRK++N+o23NgpbV1p5TXd9sz9OqQxw/u0ID6jqzC/RjuO0jXuBSlO6VnW9R/j4tV5lYKKMNAa0ANAAaBoAByAWuIfMTbc7l9EGLoIztFt1R0bskkmaUc44xne3zupvrUZtpoxdLkyccPPgW8SjqniMPMcjrBglAaHE8gHcie5IvEp5eiyUjbc7UYV9KpZYQbOeOgTyDhq33hLxuNIdHn+Tmrf8K24xSSQyOjlaWSNNnNdofHvHesGpidS+vveuSndSfDSSlWxpy8m4l53OVmmabNlSYfmYJWyNDhq0ateHN10I5HRRncNNMcZI8O47nNr5K2F8NQ4uqKe3TPOSJ1w0ut+IEWJ69FdjttxurwRjt4dICsZRAQEBAQEBAQYKCu2/R7ziRDvJbDEIuzIS8kj97N7FTefLpdLH8fhz2nNngkAgG5BFwbdo7F5vwux1+vy6VuTYTihc0WbwZS8DyQ0uZYeGayYp8nX1rFImHr3ybNNpqhtREAIqm+doFg2dtiSOzMNfEHtUMtdTtb8PzzkpNLcw5/ReX4XUYbsVfqdc3XwVTaGSWjbEZpakB/HuGmBjADlI67m3rKtxROtub8RtjnNq8z4j2/Lo+Jy1LZIRBHG+JzrVRe7K5kemrBfU8+3l33V3lyqRTU90/psibL1W4ftjvNqJXujpXcGnBIDmj66QD8Wb8IPYNe9VTZ2MXQ1rXd/MubTVRcSSSXHVxJJJJ5kk8yotG4r4h7nUgbA2XP03G4YBazbkA5r87i6hZdSdrCbtMUfU4dBJISZAHRvcdS4xuLcxPaQAr6TuNuF1lIplmI4fva3Y6nr8hku2WM9F7LZi3rY6/lNXl8dbcpdN1mTBvt4QrbLddTNZnp2TtIBzmK07W95hPTcPMue5RnFER4acXXTe2r6cVxOjMTy27XDqc03a4duuo8DqFGJ2uy0mPL50jzYi+l7qN1/Sz9Musf2fICaiqkscojYy/Vmc4u/JvvVmKGD4hO9O4XVzmsoCAgICAgIMXQZQQzeDsIzEgx4IZVRaRvcC5j473Mb2gi4vrfmLntUL120dP1E4v0gdbumqp5gclJSxhoDuC+SVr3Dm7KWg69mirnHLZXraVjfMuhbI7KwYRTyOL7uy56qd4yjKwE6D8LBqbKytYrDHmzXz3j/wAhot5lbBX4Q+op3CRkUjHNNi0g5g1wIcAR0X3UMmrU3DT0lb4c/bbw4jTc3HsafkFn9nex+LLK7vKLg4dSttYmMPd50nTPxLZSNVh8z1d+7Naf7SNSZnyqY87HN/WBbfsuLI9idTEqxVezdS2R8XCcZYjZ7bta4jqc1pN3NI1uFm878vpZtW9Imso/URlji1wIcNHAixB7wV6zWjT007HyujiYLvkLY4x1FziGt95UZ8+IXzaKU3K0Wy2DCjpIqcG/CbZzuWZ51e71uJWiI1D5/Lk77zZpMU2NklxKKtE5a2LKDHY3ytBuwHqDidVGafVtop1Na4Zx9vPumFlYxOJ799l2MMdZG0NMruHUgDQvsSyTxs0g9uiqyRry6XSXm8dkuUYdSOlkZGwdOV7Y4x+04ho95VfM6bInsrNlpMB2dZh9IYaRo4oaTmf/AJtRlsHPPZe3gFoiuo8ONkyTkvuz4bCS1xheMRy/SBI7h5cgcYrNsSG6WzZrd3NRrvXlPqIxxP0cJOFNQygICAgIMO5d/UgjGxddXy8b6fEyMteBBkBALSCXDUnMBoM3XqoVm3u0dRTFXt+XO/ykxcps7N0GUHnrmxuY5suUxPBa8Ptlc12hab9t15KVZmJ3CK7Y4PDBhFXHDGGR8N8lhc3fcOLiTqTcBQtWIrOmnDktfPWbT52rtFJZr/C3vWV9HWdbWswJtqaAdQijt/sC2xw+TvO7S+W0GP09FFxamQMZezeZc936rWjVxSZ09pjtedVhDabfFQOflc2oYy9hI6NpZ4kNcXAeped0Lp6TJEbS/EMLpa6JpexkrHAOikaekAdQ6OQatOvML3USqpkvjnUeHE97+zho3QWldNHJn4bpgHVEeS12GQAZ29IWvroVTavbLp9PntlrMT7I/u8cBiNGTy4rR6+QUKz9TR1EfwTP9LOS1bGvYxzgJJc3Cb1vyi7reA1WpwNPugIIVvipw/Cp782GNw7iJG/IlQyR9LV0c6yw4ruvgDsToweXEc71tjc4e8KjH6nU6qNYNrO2WpwHAt4GDV1NiclTFxS6R7XUr4s7nG4/R9Ecm5cpaepzeorPeLRO4dnp7YbYtT48O9UjnFjS8WeWgvHY62o9q0Q5E8vpdEdso9EBAQEGLIIxvA2dmrqdsUMojIfmeCXNbK0NcA1xbrbMQfUq70m0eJaukzUxX7rxtt9n6F8FNDFI/iSRsa179em4CxOuvtUojUaUZbRa82iNNgVJBqdosBhrouDOHGPMHdFxacwuBr6yvLRtZiyzjt3Q8W37Q3C6sdQgeB7NFG/pT6f71f2rHH5L/Vb2rI+krxK2uFi0MQ7I2D/iFtjh8tf1S4BvrxB0mJPY6+SnYxkQvp0mNkc4DvL7fuhUZJ+rTrdJSK4Yt7ztB6NzTmz3vboWNrO7T2qO9NOOO6fLuW4Ote+jmicSWwy/V9gEjQ4tHruf3ldjncOX11IreNPvvwwZ89LC+NpcYZDmDQXODHttew/aDfao5omY8Lfhtq/Mmtp5c03Z4U+bEYA1ptC/iSm2jGs117LmwVGPc2dXrbUp0875lZOy2vl2UeiCLb0BfC6v0d/+TVG/C7p51khxDdJ960nnTfwJFmp6nY6v/jrLtWtwWC1BkIIzidZXDEII4omOw5zf7zIfKa/p9d9LWZ23zeyEzMWX1rj+XMzPlJgpqGUBAQEBAQEGHBBptmcDdSMka+olqDJI6QOmN3MDgBkHdpf1nRRrXS3Nk+ZMTrTV7xHy/Qa0FrOBwPq3Bx4hkJIeHNtYNtlsb9qX9Mp9Nr5lfztWxnku/rtWN9JXiVt8M/Qx+Yz4QtscPlb+qXPt52wDquVlVC3O9oDaiEOEbpo23ILHkWD7G2uh07Na703O23peq7K9lnMpdgKuSoc2mpKlkJIEZqgGFosLl7x0ed+V9FX2zLZXqMdI7pmNu6bBbLjDqUQ3zSuPEqHjk6UgA2/ZAAA8FfWNQ5WfLOW/ckThdSU/p56ahjivw42MLjd5YxrMzusmw1K81EcPbXtb1TMvSF68ZQEEW3n/AHXV+j/mCjbhbg+5Dhu6c2xWj86X3wyLPj9Tr9Z9lZoLU4bKAg/Jag/QQEBAQEBAQEBAQRjeZ911fo/mFC/pX9N92v7Vkb5LvV81kfSxxK3GFn6mL0bPhC2xw+Vv6pepeosZUBBlBodo8MqppaZ1PU8GOJ+apZlvx2XbpfwDhb9q/Uo2iZnwuxXpWJi0b/H9N6FJSygIIjvYdbCavzGj2yMCjbhbh9cOG7rH2xSj9I8e2Nw+aor6nV6mf4pWfC0uKygICAgICAgICAgICAgi29A/ZVX6MfE1Rv6V3T/dqrEDo5ZH0UT4lbzDP0MfmM+ELZHD5m3ql6l6iICAgICAgIIdvc+6arzWfxGKNuF2D1wr7sLVcOvo39lTGD4PcGn3EqqPU6OXzh/2tkFe5DKAgICAgICAgICAgICCK70vuqr8wfG1Qv6V3T/dr+1YG8nf12rNPs71Z8WXAw79FH5jfhC1xw+dt6peleoiAgICAgICCFb4pcuE1N+vhj2ysUbcL+n9as9JOWEPb5Ub2vaewtNx+Sq4s3zHdin9rkUswexr26te0Oae0EXH5q9yp5fVHggICAgICAgICDBQZQEEU3pH7Kq/MHxsUL+ld0/3a/tV9p0cs8xw7dbeLLg4UbwxHtjZ8IWqOHAv6pepeoiAgICAgICDn2/Nx/6VIB1yRA/7wfko2XYPUrfA3QjwVNnSw18TC1W7OqMuF0jjzEQYev8ARks/lV8cOXljV5hJ16rEBAQEBAQEBAQEBAQRPer91VfmN/iMUb8LsH3IVdYdHLPMcOvSfFlv8CP92g9FH8DVpjhxLeqXvXqIgwSgygICAgIIvvLwd1Xh1REwEyBokjA1LnxkPDR3mxHrXluF2C3beFaavCXw8PNYmeNkkQYcxLXOc0NIHJ12kWWWdu3SIiJn2Wh2Hwt1LQU8L/0jIxxB2Pddzh6i4rVWNQ4ea3deZhvV6qEBAQEBAQEBAQEBAQRXel91Vfox8bVG3C3B9yFXG8is8+zs14lb3Z//AAsHoo/gatUcOFb1S2CPBAQEBAQEBBghBrGbPUol4wp4BUXvxREwSZjzOa179681G9p/MvrW2zAXqDKAgICAgICAgICAgICCK70R9lVno/5mqNuFuH1wq2w8/D5qiXYpPK3ezLr0lMe2CI/+Nq0Rw4l/VLZr1EQEBAQEBAQEBAQEBAQEBAQEBAQEBAQEEY3mNvhdZ6J3usVG3C3D64VYYOfh81nl2Kx4n9La7GG9BSH/ALeH+G1aa8OLk9ctyvUBAQEBAQEBAQEBAQEBAQEBAQEBAQYKD8xAgDMbut0iBYE9tupB+0Ec3jj7LrPQP/JRtwsw+uFVoxz8Fml3Mca3+lr9hnXw6j/08PwNWmvDh5vuS3qkrEBAQEBAQEBAQEBAQEBAQEBAQEBAQEBBHd4n3ZWegk/JRtwtw/chVVvWs0u3XlazYA/ZtH/p4vgC014cTN9yyQKSoQEBAQEBAQEBAQEBAQEBAQEBAQEBAQEEe3hD7MrPQSfCVG3C3D9yP2qmw/l81nnh2qT5Wq3duvhlH6CMewW+S0V4cXP9yUjUlQgICAgICAgICAgICAgICAgICAgICAgII/vB+7Kz0EvwleW4W4fuQqgw6+r5rPPDr1n6v9LUbs3Xwuj9C38yr68OPlnd5SdSViAgICAgICAgICAgICAgICAgICAgICAgj28I/ZlZ6CT4So24W4fuQqizn6iqJ4danqWf3SSZsJpO5rm+yR4V9eHIzRq8pgpKxAQEBAQEBAQEBAQEBAQEBAQEBAQEBAQRbejNkwqsPbFl9bnBvzUbcLMPrhVmHn7VRbh1sMfUsXuKqw/DAzrhlkYf3iJB8aupPhzuqrrI6IpswgICAgICAgICAgICAgICAgICAgICAgIIFvtlthMw/XfE0+HEafko34X9NG7q2x+UqJ4dTH9x3D+zxN9VVs6g+Nw7Lua4H4QrMXDH11fMS6+rWAQEBAQEBAQEBAQEBAQEBAQEBAQEBAQYKCE746QyYVPlFywxyHzWvbmPsJUL+lo6WY+bCtYiIIPs7+pZ9+HZritF4l3L+z7RlsFTIR0XyMY09uRpJ+NW4eNsHxGYi0VdZVzmiAgICAgICAgICAgICAgICAgICAgICAg+FdSMmjfHI0OjkaWSNPJzXCxC8mNva2ms7hyjFt11TIIadktP9EgdIWSua4VOR5ByvaBZxFudxe6pnDPDrU+I0j6pid/j2dK2cwWOip2U8V8kY5m2Z7ibucbdZKtrWKx4czLlnJebS2ikrEBAQEBAQEBAQEBAQEBAQEBAQEBAQEBAQEBAQEBAQEBAQEBAQEBAQEBAQEBAQEBAQEBAQEBAQEBAQEBAQEBAQEBAQEBAQf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60375" y="-1181100"/>
            <a:ext cx="26955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6" descr="http://t3.gstatic.com/images?q=tbn:ANd9GcR0UZRwLemvN6AmHxARUZ-Z-AAGr-qK-gfaTe3GYkPyWMMoGXbKd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-153988" y="-20955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62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1963, met her husband Joe Tinning on a blind date</a:t>
            </a:r>
          </a:p>
          <a:p>
            <a:pPr lvl="1"/>
            <a:r>
              <a:rPr lang="en-US" dirty="0"/>
              <a:t>Married in 1965</a:t>
            </a:r>
          </a:p>
          <a:p>
            <a:r>
              <a:rPr lang="en-US" dirty="0" smtClean="0"/>
              <a:t>Graduated high school</a:t>
            </a:r>
          </a:p>
          <a:p>
            <a:r>
              <a:rPr lang="en-US" dirty="0" smtClean="0"/>
              <a:t>Had 9 children, 1 adopted</a:t>
            </a:r>
          </a:p>
          <a:p>
            <a:r>
              <a:rPr lang="en-US" dirty="0" smtClean="0"/>
              <a:t>Not a loner (that was known of)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ADUlt</a:t>
            </a:r>
            <a:r>
              <a:rPr lang="en-US" dirty="0" smtClean="0"/>
              <a:t> life</a:t>
            </a:r>
            <a:endParaRPr lang="en-US" dirty="0"/>
          </a:p>
        </p:txBody>
      </p:sp>
      <p:pic>
        <p:nvPicPr>
          <p:cNvPr id="8194" name="Picture 2" descr="http://ts2.mm.bing.net/th?id=H.4827961050466777&amp;w=137&amp;h=176&amp;c=7&amp;rs=1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606" y="1752600"/>
            <a:ext cx="2025794" cy="260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ts1.mm.bing.net/th?id=H.4921556930465104&amp;w=135&amp;h=188&amp;c=7&amp;rs=1&amp;pid=1.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416408"/>
            <a:ext cx="2124075" cy="295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3.gstatic.com/images?q=tbn:ANd9GcR0UZRwLemvN6AmHxARUZ-Z-AAGr-qK-gfaTe3GYkPyWMMoGXbKd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5881687" y="-2286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3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Never diagnosed with a mental disorder</a:t>
            </a:r>
          </a:p>
          <a:p>
            <a:r>
              <a:rPr lang="en-US" dirty="0" smtClean="0"/>
              <a:t>No treatments given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disorder</a:t>
            </a:r>
            <a:endParaRPr lang="en-US" dirty="0"/>
          </a:p>
        </p:txBody>
      </p:sp>
      <p:pic>
        <p:nvPicPr>
          <p:cNvPr id="9218" name="Picture 2" descr="http://ts4.mm.bing.net/th?id=H.4914483168477603&amp;w=250&amp;h=179&amp;c=7&amp;rs=1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2286000"/>
            <a:ext cx="4190467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3.gstatic.com/images?q=tbn:ANd9GcR0UZRwLemvN6AmHxARUZ-Z-AAGr-qK-gfaTe3GYkPyWMMoGXbKd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-304800" y="-3048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0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Suffocated child with pillow (only conviction)</a:t>
            </a:r>
          </a:p>
          <a:p>
            <a:pPr lvl="1"/>
            <a:r>
              <a:rPr lang="en-US" dirty="0" smtClean="0"/>
              <a:t>Tami Lynne</a:t>
            </a:r>
          </a:p>
          <a:p>
            <a:r>
              <a:rPr lang="en-US" dirty="0" smtClean="0"/>
              <a:t>Confessed to killing two sons</a:t>
            </a:r>
          </a:p>
          <a:p>
            <a:r>
              <a:rPr lang="en-US" dirty="0" smtClean="0"/>
              <a:t>Suspected of killing all children</a:t>
            </a:r>
          </a:p>
          <a:p>
            <a:r>
              <a:rPr lang="en-US" dirty="0" smtClean="0"/>
              <a:t>Span of killing from 1973-1985 </a:t>
            </a:r>
          </a:p>
          <a:p>
            <a:r>
              <a:rPr lang="en-US" smtClean="0"/>
              <a:t>2-9 victims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crime </a:t>
            </a:r>
            <a:endParaRPr lang="en-US" dirty="0"/>
          </a:p>
        </p:txBody>
      </p:sp>
      <p:pic>
        <p:nvPicPr>
          <p:cNvPr id="6" name="Picture 6" descr="http://t3.gstatic.com/images?q=tbn:ANd9GcR0UZRwLemvN6AmHxARUZ-Z-AAGr-qK-gfaTe3GYkPyWMMoGXbK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5791200" y="-2286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daverecommends.us/wp-content/themes/uvctheme/lib/images/timthumb.php?src=http://daverecommends.us/wp-content/uploads/uvc-content/thumbnails/ikl-SUbjjEI.jpg&amp;h=170&amp;w=298&amp;zc=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36" y="2667000"/>
            <a:ext cx="405765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9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Marybeth took the arrest</a:t>
            </a:r>
          </a:p>
          <a:p>
            <a:r>
              <a:rPr lang="en-US" dirty="0" smtClean="0"/>
              <a:t>She was arrested after her ninth child Tami Lynne died</a:t>
            </a:r>
          </a:p>
          <a:p>
            <a:r>
              <a:rPr lang="en-US" dirty="0" smtClean="0"/>
              <a:t>Soon confessed to killing Tami Lynne as well as Timothy and Nathan</a:t>
            </a:r>
          </a:p>
          <a:p>
            <a:r>
              <a:rPr lang="en-US" dirty="0" smtClean="0"/>
              <a:t>Admitted she was poisoning husband</a:t>
            </a:r>
          </a:p>
          <a:p>
            <a:pPr lvl="1"/>
            <a:r>
              <a:rPr lang="en-US" dirty="0" smtClean="0"/>
              <a:t>Husband stood by her throughout trial</a:t>
            </a:r>
          </a:p>
          <a:p>
            <a:pPr marL="4572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Caught In the act</a:t>
            </a:r>
            <a:endParaRPr lang="en-US" dirty="0"/>
          </a:p>
        </p:txBody>
      </p:sp>
      <p:pic>
        <p:nvPicPr>
          <p:cNvPr id="11266" name="Picture 2" descr="http://ts2.mm.bing.net/th?id=H.4925323663246533&amp;w=200&amp;h=149&amp;c=7&amp;rs=1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28801"/>
            <a:ext cx="2895600" cy="215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ts1.mm.bing.net/th?id=H.4996774689441444&amp;w=172&amp;h=188&amp;c=7&amp;rs=1&amp;pid=1.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51004"/>
            <a:ext cx="2324100" cy="254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t3.gstatic.com/images?q=tbn:ANd9GcR0UZRwLemvN6AmHxARUZ-Z-AAGr-qK-gfaTe3GYkPyWMMoGXbKd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-304800" y="-2286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0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http://t3.gstatic.com/images?q=tbn:ANd9GcR0UZRwLemvN6AmHxARUZ-Z-AAGr-qK-gfaTe3GYkPyWMMoGXbK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5867400" y="-325582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Withstand trial </a:t>
            </a:r>
          </a:p>
          <a:p>
            <a:pPr lvl="1"/>
            <a:r>
              <a:rPr lang="en-US" dirty="0" smtClean="0"/>
              <a:t>Admitted to murder</a:t>
            </a:r>
          </a:p>
          <a:p>
            <a:pPr lvl="1"/>
            <a:r>
              <a:rPr lang="en-US" dirty="0" smtClean="0"/>
              <a:t>Admitted to attempt at murder</a:t>
            </a:r>
          </a:p>
          <a:p>
            <a:pPr lvl="1"/>
            <a:r>
              <a:rPr lang="en-US" dirty="0" smtClean="0"/>
              <a:t>Claimed to prior child deaths “damaged” her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Capable to withstand trial</a:t>
            </a:r>
            <a:endParaRPr lang="en-US" dirty="0"/>
          </a:p>
        </p:txBody>
      </p:sp>
      <p:pic>
        <p:nvPicPr>
          <p:cNvPr id="12290" name="Picture 2" descr="http://ts2.mm.bing.net/th?id=H.4791964923005417&amp;w=121&amp;h=177&amp;c=7&amp;rs=1&amp;pid=1.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2971800" cy="434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3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Charged with one murder of child Tami Lynne</a:t>
            </a:r>
          </a:p>
          <a:p>
            <a:r>
              <a:rPr lang="en-US" dirty="0" smtClean="0"/>
              <a:t>Confessed to killing two other children</a:t>
            </a:r>
          </a:p>
          <a:p>
            <a:r>
              <a:rPr lang="en-US" dirty="0" smtClean="0"/>
              <a:t>Sentenced 20 years to life</a:t>
            </a:r>
          </a:p>
          <a:p>
            <a:r>
              <a:rPr lang="en-US" dirty="0" smtClean="0"/>
              <a:t>Did not gain parole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</a:t>
            </a:r>
            <a:endParaRPr lang="en-US" dirty="0"/>
          </a:p>
        </p:txBody>
      </p:sp>
      <p:pic>
        <p:nvPicPr>
          <p:cNvPr id="13314" name="Picture 2" descr="http://ts3.mm.bing.net/th?id=H.4882193571252658&amp;w=172&amp;h=176&amp;c=7&amp;rs=1&amp;pid=1.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387234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3.gstatic.com/images?q=tbn:ANd9GcR0UZRwLemvN6AmHxARUZ-Z-AAGr-qK-gfaTe3GYkPyWMMoGXbKd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44"/>
          <a:stretch/>
        </p:blipFill>
        <p:spPr bwMode="auto">
          <a:xfrm>
            <a:off x="-304800" y="-228600"/>
            <a:ext cx="3619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18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96</TotalTime>
  <Words>499</Words>
  <Application>Microsoft Office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Grid</vt:lpstr>
      <vt:lpstr>Serial Killer Marybeth Tinning</vt:lpstr>
      <vt:lpstr>Childhood</vt:lpstr>
      <vt:lpstr>Precursors</vt:lpstr>
      <vt:lpstr>ADUlt life</vt:lpstr>
      <vt:lpstr>Mental disorder</vt:lpstr>
      <vt:lpstr>Nature of crime </vt:lpstr>
      <vt:lpstr>Caught In the act</vt:lpstr>
      <vt:lpstr>Capable to withstand trial</vt:lpstr>
      <vt:lpstr>Sentencing </vt:lpstr>
      <vt:lpstr>Where is she now?</vt:lpstr>
      <vt:lpstr>The victims</vt:lpstr>
      <vt:lpstr>The Children</vt:lpstr>
      <vt:lpstr>The Children</vt:lpstr>
      <vt:lpstr>The Children</vt:lpstr>
      <vt:lpstr>The Children</vt:lpstr>
      <vt:lpstr>Video</vt:lpstr>
      <vt:lpstr>Works Cited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 Killer Marybeth Tinning</dc:title>
  <dc:creator>Brooke Aughenbaugh</dc:creator>
  <cp:lastModifiedBy>FRANKO, MICHELLE A</cp:lastModifiedBy>
  <cp:revision>16</cp:revision>
  <dcterms:created xsi:type="dcterms:W3CDTF">2013-10-31T14:02:35Z</dcterms:created>
  <dcterms:modified xsi:type="dcterms:W3CDTF">2013-11-08T14:43:50Z</dcterms:modified>
</cp:coreProperties>
</file>