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F1C15-8C1F-4B70-87A9-6D86F2946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D787E-428C-4C2E-858B-5D6ACB896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115CE-E0CF-406B-A074-348B14B35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246F0-2FA0-4D0A-B351-108FB24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A5214-DF31-4237-8EE6-6728730C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AB68-2465-4E87-B15C-91495378A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6B755-EDBB-44C9-A9EE-8EFF556C8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885A-3464-4E29-B20C-21F51E811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DF6CE-5639-4199-9668-673AB9932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52CB6-BCEB-4EC0-89C5-6CC42E4E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2709C7-E36B-4241-8C76-61B3B0B6A6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530E4-B7C9-4779-86B1-E355F88F5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D0F4E-0E06-44FC-81CC-30B499E9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3DF23-5E26-4FFA-94DB-8FD9DF58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EAE21-9F90-4841-9E41-98805106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D382-4C02-4CED-916F-C365EC2E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F4C3A-AB78-4208-8CB9-A89DC6B63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D06E8-235B-47FF-A030-21FEAA39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7C21-1CFE-47B1-8CF4-63632BBB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CA945-D4C5-4BFF-839C-8CFA8EDC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FF92-A8D2-4905-A7A1-461157BE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968D0-0563-4DA3-9C48-153A6DF0F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FD90C-5AE8-42BD-90FD-C6E4D4A3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633FF-5D33-446E-97CD-C0969D14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EBD4-1217-403C-99F1-895E67F3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E97A-65BF-4C79-81DB-E0AB980E8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C3F7-CC88-4F5E-84B5-1274BD215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15375-DA93-4D20-BEF9-4D053FDD3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9D17A-081D-46F2-B4A6-CBF1BD84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CA3D-6847-417C-91C6-3030A0CB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DADE3-ADCE-4029-B3DE-751704DA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08CBA-76E1-49AF-8719-8992727A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AD97-ED31-491F-846E-80CC4C5CD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04D88-2826-4D04-B009-A8557F642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2FE1A-7B59-4A46-97EB-AB77F63E1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3F1E6-794E-448E-AC9E-CB576F41E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73C76-B306-4456-9C60-663F06266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3DC29-4128-46C9-95AD-DFB6DFD5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47D269-E78B-49ED-A093-119B0277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4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9F01-9FD2-40C1-BCF3-B00FE1B7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A68D8F-1F6A-41EE-9EB4-6B8DAFF1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F015B-DCDB-4A72-9A2F-ED1F41318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24CF4-8FE9-44CA-BA35-1BC6F505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8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4166F-D673-474E-9932-39A6E183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C03682-A9AD-4E4C-A1C4-C96D48BF8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8894C-7DE2-4E14-BFB4-682FF11F3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197C-942F-49DE-8D0F-F40DD5C9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AAB38-C51B-46C2-A18E-2ADFE7414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97DB8-2150-4B94-9900-F5144295C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BD512-3158-4D42-BD47-4707269E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3C8B1-91CC-4488-BCEF-849CF5FCC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D21E1-A2BD-43C5-A38C-7A1B6B03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9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D85AB-700C-4190-8B5D-B6D3F9B6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E5183C-09B8-4012-8F1D-3D80CEEBA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856C-EDBF-4D47-821E-6847D8F64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41CCB-06DF-48C4-BABD-473A52246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E5BC4-EF39-4067-B07F-E2378926F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8D7BF-05F9-459E-AB43-4AFA1FC0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FFF35A-EAD3-4594-8EB2-67FD4B3A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EE8C1-C5CE-4122-B93D-8841F7B06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82C9C-FB81-4144-B37F-F2B47C7E6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67AD6-92BC-4809-A58F-395124BF9FD4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55409-0601-41EC-A222-2671E03DD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5D65-4737-4DB6-AE0C-2DF48553B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177FC-F9D3-4515-9B16-570CB0C29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sjacking--infographic--clipped.jpg (JPEG Image, 348 × 284 pixels) - Mozilla Firefox">
            <a:extLst>
              <a:ext uri="{FF2B5EF4-FFF2-40B4-BE49-F238E27FC236}">
                <a16:creationId xmlns:a16="http://schemas.microsoft.com/office/drawing/2014/main" id="{424026B4-C942-418F-B652-2D2FBD599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23" t="39353" r="37418" b="44690"/>
          <a:stretch/>
        </p:blipFill>
        <p:spPr>
          <a:xfrm>
            <a:off x="419723" y="1229193"/>
            <a:ext cx="11411256" cy="392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655AFE-D020-4482-AEE8-8F06952E1292}"/>
              </a:ext>
            </a:extLst>
          </p:cNvPr>
          <p:cNvSpPr/>
          <p:nvPr/>
        </p:nvSpPr>
        <p:spPr>
          <a:xfrm>
            <a:off x="889416" y="4303455"/>
            <a:ext cx="109678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"news-jacking" </a:t>
            </a:r>
            <a:r>
              <a:rPr lang="en-US" sz="3200" dirty="0"/>
              <a:t>— when brands take advantage of a news event to proactively help their brand and send a message to customers.</a:t>
            </a:r>
          </a:p>
          <a:p>
            <a:pPr algn="ctr"/>
            <a:r>
              <a:rPr lang="en-US" sz="3200" dirty="0"/>
              <a:t>"It's a fantastic way to increase [customer] affinity </a:t>
            </a:r>
          </a:p>
          <a:p>
            <a:pPr algn="ctr"/>
            <a:r>
              <a:rPr lang="en-US" sz="3200" dirty="0"/>
              <a:t>if you get it right. And it's a fantastic way to lose customers if you get it wrong."</a:t>
            </a:r>
          </a:p>
        </p:txBody>
      </p:sp>
      <p:pic>
        <p:nvPicPr>
          <p:cNvPr id="6" name="Picture 5" descr="newsjacking - Yahoo Image Search Results - Mozilla Firefox">
            <a:extLst>
              <a:ext uri="{FF2B5EF4-FFF2-40B4-BE49-F238E27FC236}">
                <a16:creationId xmlns:a16="http://schemas.microsoft.com/office/drawing/2014/main" id="{76E37268-5DC8-4A70-8643-CB7103C66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0" t="34070" r="40861" b="17056"/>
          <a:stretch/>
        </p:blipFill>
        <p:spPr>
          <a:xfrm>
            <a:off x="2668250" y="148816"/>
            <a:ext cx="6775554" cy="415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3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F7330-3C4D-4AE3-B86B-CE3F041D9E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2" y="117963"/>
            <a:ext cx="6565542" cy="65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5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96814933-5BDB-4BD5-836A-6302B9D5C5C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/>
        </p:blipFill>
        <p:spPr>
          <a:xfrm>
            <a:off x="594453" y="151932"/>
            <a:ext cx="5521534" cy="65936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A93CF2-1306-4E9A-A1CE-225BB1041D21}"/>
              </a:ext>
            </a:extLst>
          </p:cNvPr>
          <p:cNvSpPr txBox="1"/>
          <p:nvPr/>
        </p:nvSpPr>
        <p:spPr>
          <a:xfrm>
            <a:off x="6550701" y="6205928"/>
            <a:ext cx="5021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October 2017 in </a:t>
            </a:r>
            <a:r>
              <a:rPr lang="en-US" i="1" dirty="0"/>
              <a:t>Entertainment Weekly</a:t>
            </a:r>
          </a:p>
        </p:txBody>
      </p:sp>
    </p:spTree>
    <p:extLst>
      <p:ext uri="{BB962C8B-B14F-4D97-AF65-F5344CB8AC3E}">
        <p14:creationId xmlns:p14="http://schemas.microsoft.com/office/powerpoint/2010/main" val="2504705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10BED5F2-373B-472E-9CBB-201AEF70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151" y="571109"/>
            <a:ext cx="2724150" cy="13176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2013 Super Bowl, when a black out plunged the stadium into darkness.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5F624-1975-4462-A21B-E4A95F3B62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3" y="189038"/>
            <a:ext cx="5007026" cy="6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E961A631-14DC-49A7-A9F2-288AE2E2A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142" y="511149"/>
            <a:ext cx="2724150" cy="16174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 Suarez made headlines in 2014’s Football World Cup when he bit another Italian football player.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E08683-EA4A-4A72-843C-7056B9677C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6" y="511149"/>
            <a:ext cx="4428559" cy="5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8469234-369F-4EE3-913E-4325562C3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0994" y="345711"/>
            <a:ext cx="2724150" cy="1003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tweet appeared in early September 2013.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64CD8-F29E-4758-B9DA-98831683C2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3" y="345711"/>
            <a:ext cx="5080849" cy="632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4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A8C6A8A-398B-4D72-811F-88C6D664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890" y="239295"/>
            <a:ext cx="3038475" cy="33283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Krispy Kreme (donut company) tweet came after the Tom Brady/New England Patriots “Deflate Gate” scandal in 2015 when Brady was accused of letting air out of what is supposed to be a standard ball.  Supposedly, this helped his grip.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C4FFB-7BA8-4B66-9435-73CC89D1E9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07" y="239295"/>
            <a:ext cx="4662098" cy="63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4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113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NEWS-JACKING</dc:title>
  <dc:creator>COLLEEN REMAR</dc:creator>
  <cp:lastModifiedBy>COLLEEN REMAR</cp:lastModifiedBy>
  <cp:revision>6</cp:revision>
  <dcterms:created xsi:type="dcterms:W3CDTF">2017-11-13T16:34:26Z</dcterms:created>
  <dcterms:modified xsi:type="dcterms:W3CDTF">2017-11-13T16:56:25Z</dcterms:modified>
</cp:coreProperties>
</file>