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6" r:id="rId2"/>
    <p:sldId id="274" r:id="rId3"/>
    <p:sldId id="262" r:id="rId4"/>
    <p:sldId id="256" r:id="rId5"/>
    <p:sldId id="257" r:id="rId6"/>
    <p:sldId id="258" r:id="rId7"/>
    <p:sldId id="259" r:id="rId8"/>
    <p:sldId id="260" r:id="rId9"/>
    <p:sldId id="261" r:id="rId10"/>
    <p:sldId id="267" r:id="rId11"/>
    <p:sldId id="263" r:id="rId12"/>
    <p:sldId id="268" r:id="rId13"/>
    <p:sldId id="269" r:id="rId14"/>
    <p:sldId id="270" r:id="rId15"/>
    <p:sldId id="271" r:id="rId16"/>
    <p:sldId id="272" r:id="rId17"/>
    <p:sldId id="273"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F8FC"/>
    <a:srgbClr val="48F2FA"/>
    <a:srgbClr val="33C4CB"/>
    <a:srgbClr val="66FF33"/>
    <a:srgbClr val="A4E2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94660"/>
  </p:normalViewPr>
  <p:slideViewPr>
    <p:cSldViewPr snapToGrid="0">
      <p:cViewPr varScale="1">
        <p:scale>
          <a:sx n="67" d="100"/>
          <a:sy n="67" d="100"/>
        </p:scale>
        <p:origin x="61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8CFDF-E111-4EE9-911D-9343B3E5E84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108F288F-9686-4A83-BF43-25E7B74EBDA6}">
      <dgm:prSet phldrT="[Text]"/>
      <dgm:spPr/>
      <dgm:t>
        <a:bodyPr/>
        <a:lstStyle/>
        <a:p>
          <a:r>
            <a:rPr lang="en-US" dirty="0" smtClean="0">
              <a:solidFill>
                <a:srgbClr val="FFFF00"/>
              </a:solidFill>
            </a:rPr>
            <a:t>INFOGRAPHICS</a:t>
          </a:r>
          <a:endParaRPr lang="en-US" dirty="0">
            <a:solidFill>
              <a:srgbClr val="FFFF00"/>
            </a:solidFill>
          </a:endParaRPr>
        </a:p>
      </dgm:t>
    </dgm:pt>
    <dgm:pt modelId="{FF302C22-FE2F-441D-B4B2-F8937A19F4D8}" type="parTrans" cxnId="{2FB1D9C3-A0E8-43A8-B716-44B33D1F00A4}">
      <dgm:prSet/>
      <dgm:spPr/>
      <dgm:t>
        <a:bodyPr/>
        <a:lstStyle/>
        <a:p>
          <a:endParaRPr lang="en-US"/>
        </a:p>
      </dgm:t>
    </dgm:pt>
    <dgm:pt modelId="{DD8A26BF-323C-4C61-B994-050A2AC79E9F}" type="sibTrans" cxnId="{2FB1D9C3-A0E8-43A8-B716-44B33D1F00A4}">
      <dgm:prSet/>
      <dgm:spPr/>
      <dgm:t>
        <a:bodyPr/>
        <a:lstStyle/>
        <a:p>
          <a:endParaRPr lang="en-US"/>
        </a:p>
      </dgm:t>
    </dgm:pt>
    <dgm:pt modelId="{9C3453DF-9ADF-4294-BB40-86D087165572}">
      <dgm:prSet phldrT="[Text]"/>
      <dgm:spPr/>
      <dgm:t>
        <a:bodyPr/>
        <a:lstStyle/>
        <a:p>
          <a:r>
            <a:rPr lang="en-US" dirty="0" smtClean="0">
              <a:solidFill>
                <a:srgbClr val="FFFF00"/>
              </a:solidFill>
            </a:rPr>
            <a:t>How to</a:t>
          </a:r>
          <a:endParaRPr lang="en-US" dirty="0">
            <a:solidFill>
              <a:srgbClr val="FFFF00"/>
            </a:solidFill>
          </a:endParaRPr>
        </a:p>
      </dgm:t>
    </dgm:pt>
    <dgm:pt modelId="{CBEA81B7-47BB-44E7-A8E6-B6D6273D5746}" type="parTrans" cxnId="{7A689275-7042-4B21-8E65-015F37C65C29}">
      <dgm:prSet/>
      <dgm:spPr/>
      <dgm:t>
        <a:bodyPr/>
        <a:lstStyle/>
        <a:p>
          <a:endParaRPr lang="en-US"/>
        </a:p>
      </dgm:t>
    </dgm:pt>
    <dgm:pt modelId="{4903FD2C-B045-4504-A41E-CB963E575755}" type="sibTrans" cxnId="{7A689275-7042-4B21-8E65-015F37C65C29}">
      <dgm:prSet/>
      <dgm:spPr/>
      <dgm:t>
        <a:bodyPr/>
        <a:lstStyle/>
        <a:p>
          <a:endParaRPr lang="en-US"/>
        </a:p>
      </dgm:t>
    </dgm:pt>
    <dgm:pt modelId="{76F8B85C-3681-44AD-85B1-046DB2BF95D9}">
      <dgm:prSet phldrT="[Text]"/>
      <dgm:spPr/>
      <dgm:t>
        <a:bodyPr/>
        <a:lstStyle/>
        <a:p>
          <a:r>
            <a:rPr lang="en-US" dirty="0" smtClean="0">
              <a:solidFill>
                <a:srgbClr val="FFFF00"/>
              </a:solidFill>
            </a:rPr>
            <a:t>Evaluation</a:t>
          </a:r>
          <a:endParaRPr lang="en-US" dirty="0">
            <a:solidFill>
              <a:srgbClr val="FFFF00"/>
            </a:solidFill>
          </a:endParaRPr>
        </a:p>
      </dgm:t>
    </dgm:pt>
    <dgm:pt modelId="{812EE35A-E3C8-481D-AB40-D0EA202A51C0}" type="parTrans" cxnId="{15F33A56-6B88-426A-BC20-6C587EAADE0A}">
      <dgm:prSet/>
      <dgm:spPr/>
      <dgm:t>
        <a:bodyPr/>
        <a:lstStyle/>
        <a:p>
          <a:endParaRPr lang="en-US"/>
        </a:p>
      </dgm:t>
    </dgm:pt>
    <dgm:pt modelId="{34D94B10-7B6B-4CB5-92F9-DEA7E31B18DA}" type="sibTrans" cxnId="{15F33A56-6B88-426A-BC20-6C587EAADE0A}">
      <dgm:prSet/>
      <dgm:spPr/>
      <dgm:t>
        <a:bodyPr/>
        <a:lstStyle/>
        <a:p>
          <a:endParaRPr lang="en-US"/>
        </a:p>
      </dgm:t>
    </dgm:pt>
    <dgm:pt modelId="{CD9FD391-2D44-4DC2-A6A8-02BC37167301}">
      <dgm:prSet phldrT="[Text]"/>
      <dgm:spPr/>
      <dgm:t>
        <a:bodyPr/>
        <a:lstStyle/>
        <a:p>
          <a:r>
            <a:rPr lang="en-US" dirty="0" smtClean="0">
              <a:solidFill>
                <a:srgbClr val="FFFF00"/>
              </a:solidFill>
            </a:rPr>
            <a:t>Information</a:t>
          </a:r>
          <a:endParaRPr lang="en-US" dirty="0">
            <a:solidFill>
              <a:srgbClr val="FFFF00"/>
            </a:solidFill>
          </a:endParaRPr>
        </a:p>
      </dgm:t>
    </dgm:pt>
    <dgm:pt modelId="{C94D503A-F825-4CBE-AA67-A2917B6F65F7}" type="parTrans" cxnId="{C28352BC-8402-4AE9-8FB9-D483F63B311A}">
      <dgm:prSet/>
      <dgm:spPr/>
      <dgm:t>
        <a:bodyPr/>
        <a:lstStyle/>
        <a:p>
          <a:endParaRPr lang="en-US"/>
        </a:p>
      </dgm:t>
    </dgm:pt>
    <dgm:pt modelId="{C722C7B0-B32D-40B5-85FF-0D7589E890E3}" type="sibTrans" cxnId="{C28352BC-8402-4AE9-8FB9-D483F63B311A}">
      <dgm:prSet/>
      <dgm:spPr/>
      <dgm:t>
        <a:bodyPr/>
        <a:lstStyle/>
        <a:p>
          <a:endParaRPr lang="en-US"/>
        </a:p>
      </dgm:t>
    </dgm:pt>
    <dgm:pt modelId="{25C68C88-6E43-4CC6-81BA-7FED67E2EE0D}">
      <dgm:prSet phldrT="[Text]"/>
      <dgm:spPr/>
      <dgm:t>
        <a:bodyPr/>
        <a:lstStyle/>
        <a:p>
          <a:r>
            <a:rPr lang="en-US" dirty="0" smtClean="0">
              <a:solidFill>
                <a:srgbClr val="FFFF00"/>
              </a:solidFill>
            </a:rPr>
            <a:t>Compare/Contrast</a:t>
          </a:r>
          <a:endParaRPr lang="en-US" dirty="0">
            <a:solidFill>
              <a:srgbClr val="FFFF00"/>
            </a:solidFill>
          </a:endParaRPr>
        </a:p>
      </dgm:t>
    </dgm:pt>
    <dgm:pt modelId="{92BB5232-D6EB-4BA8-8647-7988E02BFC64}" type="parTrans" cxnId="{6F1D9B6C-77C9-4DE8-B1C2-19A9F5C4CBBB}">
      <dgm:prSet/>
      <dgm:spPr/>
      <dgm:t>
        <a:bodyPr/>
        <a:lstStyle/>
        <a:p>
          <a:endParaRPr lang="en-US"/>
        </a:p>
      </dgm:t>
    </dgm:pt>
    <dgm:pt modelId="{997734C8-3C12-474E-A72D-94C591FE8FA1}" type="sibTrans" cxnId="{6F1D9B6C-77C9-4DE8-B1C2-19A9F5C4CBBB}">
      <dgm:prSet/>
      <dgm:spPr/>
      <dgm:t>
        <a:bodyPr/>
        <a:lstStyle/>
        <a:p>
          <a:endParaRPr lang="en-US"/>
        </a:p>
      </dgm:t>
    </dgm:pt>
    <dgm:pt modelId="{514FAE03-B970-43B0-B9CC-219FC4689B46}">
      <dgm:prSet phldrT="[Text]"/>
      <dgm:spPr/>
      <dgm:t>
        <a:bodyPr/>
        <a:lstStyle/>
        <a:p>
          <a:r>
            <a:rPr lang="en-US" dirty="0" smtClean="0">
              <a:solidFill>
                <a:srgbClr val="FFFF00"/>
              </a:solidFill>
            </a:rPr>
            <a:t>Top Ten</a:t>
          </a:r>
          <a:endParaRPr lang="en-US" dirty="0">
            <a:solidFill>
              <a:srgbClr val="FFFF00"/>
            </a:solidFill>
          </a:endParaRPr>
        </a:p>
      </dgm:t>
    </dgm:pt>
    <dgm:pt modelId="{EA94B796-0B40-4CED-BC14-F5468645675F}" type="parTrans" cxnId="{C9EB378A-F6FA-40B0-BA56-859983800359}">
      <dgm:prSet/>
      <dgm:spPr/>
      <dgm:t>
        <a:bodyPr/>
        <a:lstStyle/>
        <a:p>
          <a:endParaRPr lang="en-US"/>
        </a:p>
      </dgm:t>
    </dgm:pt>
    <dgm:pt modelId="{7B6D6208-31FD-4AE1-97F9-4A491E4CC0DF}" type="sibTrans" cxnId="{C9EB378A-F6FA-40B0-BA56-859983800359}">
      <dgm:prSet/>
      <dgm:spPr/>
      <dgm:t>
        <a:bodyPr/>
        <a:lstStyle/>
        <a:p>
          <a:endParaRPr lang="en-US"/>
        </a:p>
      </dgm:t>
    </dgm:pt>
    <dgm:pt modelId="{10D35987-3EC5-423B-A5EC-41704E6E374C}">
      <dgm:prSet phldrT="[Text]"/>
      <dgm:spPr/>
      <dgm:t>
        <a:bodyPr/>
        <a:lstStyle/>
        <a:p>
          <a:r>
            <a:rPr lang="en-US" dirty="0" smtClean="0">
              <a:solidFill>
                <a:srgbClr val="FFFF00"/>
              </a:solidFill>
            </a:rPr>
            <a:t>Brief History Of</a:t>
          </a:r>
          <a:endParaRPr lang="en-US" dirty="0">
            <a:solidFill>
              <a:srgbClr val="FFFF00"/>
            </a:solidFill>
          </a:endParaRPr>
        </a:p>
      </dgm:t>
    </dgm:pt>
    <dgm:pt modelId="{D7BE5022-4DB2-42EB-8628-591552C571EB}" type="parTrans" cxnId="{EB51CA1B-72E4-4275-9FF4-8EB26F6F7EB4}">
      <dgm:prSet/>
      <dgm:spPr/>
      <dgm:t>
        <a:bodyPr/>
        <a:lstStyle/>
        <a:p>
          <a:endParaRPr lang="en-US"/>
        </a:p>
      </dgm:t>
    </dgm:pt>
    <dgm:pt modelId="{0D492547-6073-47A9-9B50-9F0D1DF994DA}" type="sibTrans" cxnId="{EB51CA1B-72E4-4275-9FF4-8EB26F6F7EB4}">
      <dgm:prSet/>
      <dgm:spPr/>
      <dgm:t>
        <a:bodyPr/>
        <a:lstStyle/>
        <a:p>
          <a:endParaRPr lang="en-US"/>
        </a:p>
      </dgm:t>
    </dgm:pt>
    <dgm:pt modelId="{A27B94E0-013C-423B-8837-427F6FD44AAF}" type="pres">
      <dgm:prSet presAssocID="{8AA8CFDF-E111-4EE9-911D-9343B3E5E84E}" presName="Name0" presStyleCnt="0">
        <dgm:presLayoutVars>
          <dgm:chPref val="1"/>
          <dgm:dir/>
          <dgm:animOne val="branch"/>
          <dgm:animLvl val="lvl"/>
          <dgm:resizeHandles val="exact"/>
        </dgm:presLayoutVars>
      </dgm:prSet>
      <dgm:spPr/>
      <dgm:t>
        <a:bodyPr/>
        <a:lstStyle/>
        <a:p>
          <a:endParaRPr lang="en-US"/>
        </a:p>
      </dgm:t>
    </dgm:pt>
    <dgm:pt modelId="{C9203FE9-8E9D-4674-BBCC-307431EED0DC}" type="pres">
      <dgm:prSet presAssocID="{108F288F-9686-4A83-BF43-25E7B74EBDA6}" presName="root1" presStyleCnt="0"/>
      <dgm:spPr/>
    </dgm:pt>
    <dgm:pt modelId="{D5626CB0-7993-4B22-9C94-A11082F2A688}" type="pres">
      <dgm:prSet presAssocID="{108F288F-9686-4A83-BF43-25E7B74EBDA6}" presName="LevelOneTextNode" presStyleLbl="node0" presStyleIdx="0" presStyleCnt="1">
        <dgm:presLayoutVars>
          <dgm:chPref val="3"/>
        </dgm:presLayoutVars>
      </dgm:prSet>
      <dgm:spPr/>
      <dgm:t>
        <a:bodyPr/>
        <a:lstStyle/>
        <a:p>
          <a:endParaRPr lang="en-US"/>
        </a:p>
      </dgm:t>
    </dgm:pt>
    <dgm:pt modelId="{D4129263-FE0F-4FF2-86AA-8C2662AD477A}" type="pres">
      <dgm:prSet presAssocID="{108F288F-9686-4A83-BF43-25E7B74EBDA6}" presName="level2hierChild" presStyleCnt="0"/>
      <dgm:spPr/>
    </dgm:pt>
    <dgm:pt modelId="{A9C6D3B4-DEA5-443A-8BD8-1569CD0355FB}" type="pres">
      <dgm:prSet presAssocID="{CBEA81B7-47BB-44E7-A8E6-B6D6273D5746}" presName="conn2-1" presStyleLbl="parChTrans1D2" presStyleIdx="0" presStyleCnt="6"/>
      <dgm:spPr/>
      <dgm:t>
        <a:bodyPr/>
        <a:lstStyle/>
        <a:p>
          <a:endParaRPr lang="en-US"/>
        </a:p>
      </dgm:t>
    </dgm:pt>
    <dgm:pt modelId="{AA804814-B96D-4CA2-887B-7BAAE184BD92}" type="pres">
      <dgm:prSet presAssocID="{CBEA81B7-47BB-44E7-A8E6-B6D6273D5746}" presName="connTx" presStyleLbl="parChTrans1D2" presStyleIdx="0" presStyleCnt="6"/>
      <dgm:spPr/>
      <dgm:t>
        <a:bodyPr/>
        <a:lstStyle/>
        <a:p>
          <a:endParaRPr lang="en-US"/>
        </a:p>
      </dgm:t>
    </dgm:pt>
    <dgm:pt modelId="{AC6B39F0-41B1-4EEC-BA68-E0883140FE50}" type="pres">
      <dgm:prSet presAssocID="{9C3453DF-9ADF-4294-BB40-86D087165572}" presName="root2" presStyleCnt="0"/>
      <dgm:spPr/>
    </dgm:pt>
    <dgm:pt modelId="{AB7923A8-3ACB-4348-8BF2-F8243302F418}" type="pres">
      <dgm:prSet presAssocID="{9C3453DF-9ADF-4294-BB40-86D087165572}" presName="LevelTwoTextNode" presStyleLbl="node2" presStyleIdx="0" presStyleCnt="6">
        <dgm:presLayoutVars>
          <dgm:chPref val="3"/>
        </dgm:presLayoutVars>
      </dgm:prSet>
      <dgm:spPr/>
      <dgm:t>
        <a:bodyPr/>
        <a:lstStyle/>
        <a:p>
          <a:endParaRPr lang="en-US"/>
        </a:p>
      </dgm:t>
    </dgm:pt>
    <dgm:pt modelId="{100F4AD7-5F69-48BF-A82F-D035101DB2E2}" type="pres">
      <dgm:prSet presAssocID="{9C3453DF-9ADF-4294-BB40-86D087165572}" presName="level3hierChild" presStyleCnt="0"/>
      <dgm:spPr/>
    </dgm:pt>
    <dgm:pt modelId="{869486AF-6325-4D6B-9887-D7EC9E7BB5D0}" type="pres">
      <dgm:prSet presAssocID="{812EE35A-E3C8-481D-AB40-D0EA202A51C0}" presName="conn2-1" presStyleLbl="parChTrans1D2" presStyleIdx="1" presStyleCnt="6"/>
      <dgm:spPr/>
      <dgm:t>
        <a:bodyPr/>
        <a:lstStyle/>
        <a:p>
          <a:endParaRPr lang="en-US"/>
        </a:p>
      </dgm:t>
    </dgm:pt>
    <dgm:pt modelId="{E9F9D3E0-FF13-493F-8576-646F7A9AB38F}" type="pres">
      <dgm:prSet presAssocID="{812EE35A-E3C8-481D-AB40-D0EA202A51C0}" presName="connTx" presStyleLbl="parChTrans1D2" presStyleIdx="1" presStyleCnt="6"/>
      <dgm:spPr/>
      <dgm:t>
        <a:bodyPr/>
        <a:lstStyle/>
        <a:p>
          <a:endParaRPr lang="en-US"/>
        </a:p>
      </dgm:t>
    </dgm:pt>
    <dgm:pt modelId="{E6547109-2447-46FE-BFC4-719B43658DC4}" type="pres">
      <dgm:prSet presAssocID="{76F8B85C-3681-44AD-85B1-046DB2BF95D9}" presName="root2" presStyleCnt="0"/>
      <dgm:spPr/>
    </dgm:pt>
    <dgm:pt modelId="{5501F709-E22B-4819-9015-402F1CEEDF07}" type="pres">
      <dgm:prSet presAssocID="{76F8B85C-3681-44AD-85B1-046DB2BF95D9}" presName="LevelTwoTextNode" presStyleLbl="node2" presStyleIdx="1" presStyleCnt="6">
        <dgm:presLayoutVars>
          <dgm:chPref val="3"/>
        </dgm:presLayoutVars>
      </dgm:prSet>
      <dgm:spPr/>
      <dgm:t>
        <a:bodyPr/>
        <a:lstStyle/>
        <a:p>
          <a:endParaRPr lang="en-US"/>
        </a:p>
      </dgm:t>
    </dgm:pt>
    <dgm:pt modelId="{5E9FA0DB-B61C-4710-A120-05B5AB76F96C}" type="pres">
      <dgm:prSet presAssocID="{76F8B85C-3681-44AD-85B1-046DB2BF95D9}" presName="level3hierChild" presStyleCnt="0"/>
      <dgm:spPr/>
    </dgm:pt>
    <dgm:pt modelId="{91D053A2-8866-45E8-B671-26FA69E963D1}" type="pres">
      <dgm:prSet presAssocID="{C94D503A-F825-4CBE-AA67-A2917B6F65F7}" presName="conn2-1" presStyleLbl="parChTrans1D2" presStyleIdx="2" presStyleCnt="6"/>
      <dgm:spPr/>
      <dgm:t>
        <a:bodyPr/>
        <a:lstStyle/>
        <a:p>
          <a:endParaRPr lang="en-US"/>
        </a:p>
      </dgm:t>
    </dgm:pt>
    <dgm:pt modelId="{71C17B63-9D15-4C04-B883-D1872D873052}" type="pres">
      <dgm:prSet presAssocID="{C94D503A-F825-4CBE-AA67-A2917B6F65F7}" presName="connTx" presStyleLbl="parChTrans1D2" presStyleIdx="2" presStyleCnt="6"/>
      <dgm:spPr/>
      <dgm:t>
        <a:bodyPr/>
        <a:lstStyle/>
        <a:p>
          <a:endParaRPr lang="en-US"/>
        </a:p>
      </dgm:t>
    </dgm:pt>
    <dgm:pt modelId="{2271352B-FFE1-4A27-B3F1-112BD4431C59}" type="pres">
      <dgm:prSet presAssocID="{CD9FD391-2D44-4DC2-A6A8-02BC37167301}" presName="root2" presStyleCnt="0"/>
      <dgm:spPr/>
    </dgm:pt>
    <dgm:pt modelId="{9CEC4C93-9D83-48BE-A723-A44EF49AC5D2}" type="pres">
      <dgm:prSet presAssocID="{CD9FD391-2D44-4DC2-A6A8-02BC37167301}" presName="LevelTwoTextNode" presStyleLbl="node2" presStyleIdx="2" presStyleCnt="6">
        <dgm:presLayoutVars>
          <dgm:chPref val="3"/>
        </dgm:presLayoutVars>
      </dgm:prSet>
      <dgm:spPr/>
      <dgm:t>
        <a:bodyPr/>
        <a:lstStyle/>
        <a:p>
          <a:endParaRPr lang="en-US"/>
        </a:p>
      </dgm:t>
    </dgm:pt>
    <dgm:pt modelId="{79622CE0-8EF9-472A-AA93-1448B45A8351}" type="pres">
      <dgm:prSet presAssocID="{CD9FD391-2D44-4DC2-A6A8-02BC37167301}" presName="level3hierChild" presStyleCnt="0"/>
      <dgm:spPr/>
    </dgm:pt>
    <dgm:pt modelId="{C018D2AF-D128-4ACC-86D6-39B62EFA582E}" type="pres">
      <dgm:prSet presAssocID="{92BB5232-D6EB-4BA8-8647-7988E02BFC64}" presName="conn2-1" presStyleLbl="parChTrans1D2" presStyleIdx="3" presStyleCnt="6"/>
      <dgm:spPr/>
      <dgm:t>
        <a:bodyPr/>
        <a:lstStyle/>
        <a:p>
          <a:endParaRPr lang="en-US"/>
        </a:p>
      </dgm:t>
    </dgm:pt>
    <dgm:pt modelId="{BA347357-856E-4AAC-BE4B-8DC118470D58}" type="pres">
      <dgm:prSet presAssocID="{92BB5232-D6EB-4BA8-8647-7988E02BFC64}" presName="connTx" presStyleLbl="parChTrans1D2" presStyleIdx="3" presStyleCnt="6"/>
      <dgm:spPr/>
      <dgm:t>
        <a:bodyPr/>
        <a:lstStyle/>
        <a:p>
          <a:endParaRPr lang="en-US"/>
        </a:p>
      </dgm:t>
    </dgm:pt>
    <dgm:pt modelId="{32FBD692-C596-4FBA-9EB4-05BFB2835B46}" type="pres">
      <dgm:prSet presAssocID="{25C68C88-6E43-4CC6-81BA-7FED67E2EE0D}" presName="root2" presStyleCnt="0"/>
      <dgm:spPr/>
    </dgm:pt>
    <dgm:pt modelId="{13B940B1-D700-406D-B94A-90150077FD65}" type="pres">
      <dgm:prSet presAssocID="{25C68C88-6E43-4CC6-81BA-7FED67E2EE0D}" presName="LevelTwoTextNode" presStyleLbl="node2" presStyleIdx="3" presStyleCnt="6">
        <dgm:presLayoutVars>
          <dgm:chPref val="3"/>
        </dgm:presLayoutVars>
      </dgm:prSet>
      <dgm:spPr/>
      <dgm:t>
        <a:bodyPr/>
        <a:lstStyle/>
        <a:p>
          <a:endParaRPr lang="en-US"/>
        </a:p>
      </dgm:t>
    </dgm:pt>
    <dgm:pt modelId="{883F53D2-C389-4D82-97BB-4AD63F43B779}" type="pres">
      <dgm:prSet presAssocID="{25C68C88-6E43-4CC6-81BA-7FED67E2EE0D}" presName="level3hierChild" presStyleCnt="0"/>
      <dgm:spPr/>
    </dgm:pt>
    <dgm:pt modelId="{EA136E52-A9D3-4A58-ABB1-BB0CB597F083}" type="pres">
      <dgm:prSet presAssocID="{EA94B796-0B40-4CED-BC14-F5468645675F}" presName="conn2-1" presStyleLbl="parChTrans1D2" presStyleIdx="4" presStyleCnt="6"/>
      <dgm:spPr/>
      <dgm:t>
        <a:bodyPr/>
        <a:lstStyle/>
        <a:p>
          <a:endParaRPr lang="en-US"/>
        </a:p>
      </dgm:t>
    </dgm:pt>
    <dgm:pt modelId="{AEBD0B6A-48B9-4268-863C-5852E0300E9C}" type="pres">
      <dgm:prSet presAssocID="{EA94B796-0B40-4CED-BC14-F5468645675F}" presName="connTx" presStyleLbl="parChTrans1D2" presStyleIdx="4" presStyleCnt="6"/>
      <dgm:spPr/>
      <dgm:t>
        <a:bodyPr/>
        <a:lstStyle/>
        <a:p>
          <a:endParaRPr lang="en-US"/>
        </a:p>
      </dgm:t>
    </dgm:pt>
    <dgm:pt modelId="{73A0E7F3-3519-42BF-B551-D90645F1DD71}" type="pres">
      <dgm:prSet presAssocID="{514FAE03-B970-43B0-B9CC-219FC4689B46}" presName="root2" presStyleCnt="0"/>
      <dgm:spPr/>
    </dgm:pt>
    <dgm:pt modelId="{B2BF6EA7-C3B2-4E6A-92A4-54B028BC184B}" type="pres">
      <dgm:prSet presAssocID="{514FAE03-B970-43B0-B9CC-219FC4689B46}" presName="LevelTwoTextNode" presStyleLbl="node2" presStyleIdx="4" presStyleCnt="6">
        <dgm:presLayoutVars>
          <dgm:chPref val="3"/>
        </dgm:presLayoutVars>
      </dgm:prSet>
      <dgm:spPr/>
      <dgm:t>
        <a:bodyPr/>
        <a:lstStyle/>
        <a:p>
          <a:endParaRPr lang="en-US"/>
        </a:p>
      </dgm:t>
    </dgm:pt>
    <dgm:pt modelId="{C8CE6F0A-95AE-42A4-80D5-92053DF23B1D}" type="pres">
      <dgm:prSet presAssocID="{514FAE03-B970-43B0-B9CC-219FC4689B46}" presName="level3hierChild" presStyleCnt="0"/>
      <dgm:spPr/>
    </dgm:pt>
    <dgm:pt modelId="{CDC52A44-2E42-4ABC-BABF-5A80F0658A2C}" type="pres">
      <dgm:prSet presAssocID="{D7BE5022-4DB2-42EB-8628-591552C571EB}" presName="conn2-1" presStyleLbl="parChTrans1D2" presStyleIdx="5" presStyleCnt="6"/>
      <dgm:spPr/>
      <dgm:t>
        <a:bodyPr/>
        <a:lstStyle/>
        <a:p>
          <a:endParaRPr lang="en-US"/>
        </a:p>
      </dgm:t>
    </dgm:pt>
    <dgm:pt modelId="{E6F6440C-CB32-4753-8F1F-0F84F924D5C0}" type="pres">
      <dgm:prSet presAssocID="{D7BE5022-4DB2-42EB-8628-591552C571EB}" presName="connTx" presStyleLbl="parChTrans1D2" presStyleIdx="5" presStyleCnt="6"/>
      <dgm:spPr/>
      <dgm:t>
        <a:bodyPr/>
        <a:lstStyle/>
        <a:p>
          <a:endParaRPr lang="en-US"/>
        </a:p>
      </dgm:t>
    </dgm:pt>
    <dgm:pt modelId="{F929564E-A407-4100-A9F7-D5BEB2056F76}" type="pres">
      <dgm:prSet presAssocID="{10D35987-3EC5-423B-A5EC-41704E6E374C}" presName="root2" presStyleCnt="0"/>
      <dgm:spPr/>
    </dgm:pt>
    <dgm:pt modelId="{58AEDB5A-6905-456A-A7A2-836B7FBD17F6}" type="pres">
      <dgm:prSet presAssocID="{10D35987-3EC5-423B-A5EC-41704E6E374C}" presName="LevelTwoTextNode" presStyleLbl="node2" presStyleIdx="5" presStyleCnt="6">
        <dgm:presLayoutVars>
          <dgm:chPref val="3"/>
        </dgm:presLayoutVars>
      </dgm:prSet>
      <dgm:spPr/>
      <dgm:t>
        <a:bodyPr/>
        <a:lstStyle/>
        <a:p>
          <a:endParaRPr lang="en-US"/>
        </a:p>
      </dgm:t>
    </dgm:pt>
    <dgm:pt modelId="{BDB72918-55AE-481D-B412-DB46EC1619F6}" type="pres">
      <dgm:prSet presAssocID="{10D35987-3EC5-423B-A5EC-41704E6E374C}" presName="level3hierChild" presStyleCnt="0"/>
      <dgm:spPr/>
    </dgm:pt>
  </dgm:ptLst>
  <dgm:cxnLst>
    <dgm:cxn modelId="{5500C7D9-276D-468C-AA98-92A0FBFCB795}" type="presOf" srcId="{D7BE5022-4DB2-42EB-8628-591552C571EB}" destId="{CDC52A44-2E42-4ABC-BABF-5A80F0658A2C}" srcOrd="0" destOrd="0" presId="urn:microsoft.com/office/officeart/2008/layout/HorizontalMultiLevelHierarchy"/>
    <dgm:cxn modelId="{2FB1D9C3-A0E8-43A8-B716-44B33D1F00A4}" srcId="{8AA8CFDF-E111-4EE9-911D-9343B3E5E84E}" destId="{108F288F-9686-4A83-BF43-25E7B74EBDA6}" srcOrd="0" destOrd="0" parTransId="{FF302C22-FE2F-441D-B4B2-F8937A19F4D8}" sibTransId="{DD8A26BF-323C-4C61-B994-050A2AC79E9F}"/>
    <dgm:cxn modelId="{EB51CA1B-72E4-4275-9FF4-8EB26F6F7EB4}" srcId="{108F288F-9686-4A83-BF43-25E7B74EBDA6}" destId="{10D35987-3EC5-423B-A5EC-41704E6E374C}" srcOrd="5" destOrd="0" parTransId="{D7BE5022-4DB2-42EB-8628-591552C571EB}" sibTransId="{0D492547-6073-47A9-9B50-9F0D1DF994DA}"/>
    <dgm:cxn modelId="{7A689275-7042-4B21-8E65-015F37C65C29}" srcId="{108F288F-9686-4A83-BF43-25E7B74EBDA6}" destId="{9C3453DF-9ADF-4294-BB40-86D087165572}" srcOrd="0" destOrd="0" parTransId="{CBEA81B7-47BB-44E7-A8E6-B6D6273D5746}" sibTransId="{4903FD2C-B045-4504-A41E-CB963E575755}"/>
    <dgm:cxn modelId="{599B46FA-6FC4-46AF-802F-071B32DB39B4}" type="presOf" srcId="{C94D503A-F825-4CBE-AA67-A2917B6F65F7}" destId="{91D053A2-8866-45E8-B671-26FA69E963D1}" srcOrd="0" destOrd="0" presId="urn:microsoft.com/office/officeart/2008/layout/HorizontalMultiLevelHierarchy"/>
    <dgm:cxn modelId="{689B09E7-070A-439F-B5B1-646C50D64A8B}" type="presOf" srcId="{10D35987-3EC5-423B-A5EC-41704E6E374C}" destId="{58AEDB5A-6905-456A-A7A2-836B7FBD17F6}" srcOrd="0" destOrd="0" presId="urn:microsoft.com/office/officeart/2008/layout/HorizontalMultiLevelHierarchy"/>
    <dgm:cxn modelId="{2AE6241D-7820-49C7-9D15-9F58E750E10C}" type="presOf" srcId="{CBEA81B7-47BB-44E7-A8E6-B6D6273D5746}" destId="{AA804814-B96D-4CA2-887B-7BAAE184BD92}" srcOrd="1" destOrd="0" presId="urn:microsoft.com/office/officeart/2008/layout/HorizontalMultiLevelHierarchy"/>
    <dgm:cxn modelId="{220CF101-2195-4137-8397-2328935573FB}" type="presOf" srcId="{108F288F-9686-4A83-BF43-25E7B74EBDA6}" destId="{D5626CB0-7993-4B22-9C94-A11082F2A688}" srcOrd="0" destOrd="0" presId="urn:microsoft.com/office/officeart/2008/layout/HorizontalMultiLevelHierarchy"/>
    <dgm:cxn modelId="{6F1D9B6C-77C9-4DE8-B1C2-19A9F5C4CBBB}" srcId="{108F288F-9686-4A83-BF43-25E7B74EBDA6}" destId="{25C68C88-6E43-4CC6-81BA-7FED67E2EE0D}" srcOrd="3" destOrd="0" parTransId="{92BB5232-D6EB-4BA8-8647-7988E02BFC64}" sibTransId="{997734C8-3C12-474E-A72D-94C591FE8FA1}"/>
    <dgm:cxn modelId="{1C361C55-38C7-4BC4-B98D-210D4FC13133}" type="presOf" srcId="{514FAE03-B970-43B0-B9CC-219FC4689B46}" destId="{B2BF6EA7-C3B2-4E6A-92A4-54B028BC184B}" srcOrd="0" destOrd="0" presId="urn:microsoft.com/office/officeart/2008/layout/HorizontalMultiLevelHierarchy"/>
    <dgm:cxn modelId="{C28352BC-8402-4AE9-8FB9-D483F63B311A}" srcId="{108F288F-9686-4A83-BF43-25E7B74EBDA6}" destId="{CD9FD391-2D44-4DC2-A6A8-02BC37167301}" srcOrd="2" destOrd="0" parTransId="{C94D503A-F825-4CBE-AA67-A2917B6F65F7}" sibTransId="{C722C7B0-B32D-40B5-85FF-0D7589E890E3}"/>
    <dgm:cxn modelId="{D62C33C6-F228-4DDA-8BB9-71A611B91A82}" type="presOf" srcId="{C94D503A-F825-4CBE-AA67-A2917B6F65F7}" destId="{71C17B63-9D15-4C04-B883-D1872D873052}" srcOrd="1" destOrd="0" presId="urn:microsoft.com/office/officeart/2008/layout/HorizontalMultiLevelHierarchy"/>
    <dgm:cxn modelId="{C9EB378A-F6FA-40B0-BA56-859983800359}" srcId="{108F288F-9686-4A83-BF43-25E7B74EBDA6}" destId="{514FAE03-B970-43B0-B9CC-219FC4689B46}" srcOrd="4" destOrd="0" parTransId="{EA94B796-0B40-4CED-BC14-F5468645675F}" sibTransId="{7B6D6208-31FD-4AE1-97F9-4A491E4CC0DF}"/>
    <dgm:cxn modelId="{5D0F0116-895A-4AD3-ABAE-30D0361D7099}" type="presOf" srcId="{CD9FD391-2D44-4DC2-A6A8-02BC37167301}" destId="{9CEC4C93-9D83-48BE-A723-A44EF49AC5D2}" srcOrd="0" destOrd="0" presId="urn:microsoft.com/office/officeart/2008/layout/HorizontalMultiLevelHierarchy"/>
    <dgm:cxn modelId="{7D50F45A-202D-4812-9585-BB14CE553D90}" type="presOf" srcId="{D7BE5022-4DB2-42EB-8628-591552C571EB}" destId="{E6F6440C-CB32-4753-8F1F-0F84F924D5C0}" srcOrd="1" destOrd="0" presId="urn:microsoft.com/office/officeart/2008/layout/HorizontalMultiLevelHierarchy"/>
    <dgm:cxn modelId="{7F590A46-0794-4DA8-894D-B73A4AF78EB1}" type="presOf" srcId="{9C3453DF-9ADF-4294-BB40-86D087165572}" destId="{AB7923A8-3ACB-4348-8BF2-F8243302F418}" srcOrd="0" destOrd="0" presId="urn:microsoft.com/office/officeart/2008/layout/HorizontalMultiLevelHierarchy"/>
    <dgm:cxn modelId="{9DBEEA2C-C699-4605-874C-264EDA317C0F}" type="presOf" srcId="{92BB5232-D6EB-4BA8-8647-7988E02BFC64}" destId="{BA347357-856E-4AAC-BE4B-8DC118470D58}" srcOrd="1" destOrd="0" presId="urn:microsoft.com/office/officeart/2008/layout/HorizontalMultiLevelHierarchy"/>
    <dgm:cxn modelId="{3D3F1402-B8C2-4EB2-9E74-6E67206DBC68}" type="presOf" srcId="{92BB5232-D6EB-4BA8-8647-7988E02BFC64}" destId="{C018D2AF-D128-4ACC-86D6-39B62EFA582E}" srcOrd="0" destOrd="0" presId="urn:microsoft.com/office/officeart/2008/layout/HorizontalMultiLevelHierarchy"/>
    <dgm:cxn modelId="{B18A522C-07DA-4134-BC0F-CEA15EC08831}" type="presOf" srcId="{EA94B796-0B40-4CED-BC14-F5468645675F}" destId="{EA136E52-A9D3-4A58-ABB1-BB0CB597F083}" srcOrd="0" destOrd="0" presId="urn:microsoft.com/office/officeart/2008/layout/HorizontalMultiLevelHierarchy"/>
    <dgm:cxn modelId="{F1D527E6-58FA-4149-B3F4-90A78E3D8207}" type="presOf" srcId="{812EE35A-E3C8-481D-AB40-D0EA202A51C0}" destId="{E9F9D3E0-FF13-493F-8576-646F7A9AB38F}" srcOrd="1" destOrd="0" presId="urn:microsoft.com/office/officeart/2008/layout/HorizontalMultiLevelHierarchy"/>
    <dgm:cxn modelId="{15F33A56-6B88-426A-BC20-6C587EAADE0A}" srcId="{108F288F-9686-4A83-BF43-25E7B74EBDA6}" destId="{76F8B85C-3681-44AD-85B1-046DB2BF95D9}" srcOrd="1" destOrd="0" parTransId="{812EE35A-E3C8-481D-AB40-D0EA202A51C0}" sibTransId="{34D94B10-7B6B-4CB5-92F9-DEA7E31B18DA}"/>
    <dgm:cxn modelId="{254B9F98-860A-4829-9734-DF5FA7F25879}" type="presOf" srcId="{CBEA81B7-47BB-44E7-A8E6-B6D6273D5746}" destId="{A9C6D3B4-DEA5-443A-8BD8-1569CD0355FB}" srcOrd="0" destOrd="0" presId="urn:microsoft.com/office/officeart/2008/layout/HorizontalMultiLevelHierarchy"/>
    <dgm:cxn modelId="{43857FB8-8E1A-4014-98DB-D1CC327FD35A}" type="presOf" srcId="{76F8B85C-3681-44AD-85B1-046DB2BF95D9}" destId="{5501F709-E22B-4819-9015-402F1CEEDF07}" srcOrd="0" destOrd="0" presId="urn:microsoft.com/office/officeart/2008/layout/HorizontalMultiLevelHierarchy"/>
    <dgm:cxn modelId="{297F8A1E-06FB-409E-9338-D4F38DBC8BEE}" type="presOf" srcId="{EA94B796-0B40-4CED-BC14-F5468645675F}" destId="{AEBD0B6A-48B9-4268-863C-5852E0300E9C}" srcOrd="1" destOrd="0" presId="urn:microsoft.com/office/officeart/2008/layout/HorizontalMultiLevelHierarchy"/>
    <dgm:cxn modelId="{6745EC86-82D5-4E87-A807-9699E37995B2}" type="presOf" srcId="{812EE35A-E3C8-481D-AB40-D0EA202A51C0}" destId="{869486AF-6325-4D6B-9887-D7EC9E7BB5D0}" srcOrd="0" destOrd="0" presId="urn:microsoft.com/office/officeart/2008/layout/HorizontalMultiLevelHierarchy"/>
    <dgm:cxn modelId="{23307FAD-04C5-4C7F-A389-5C5527116D45}" type="presOf" srcId="{25C68C88-6E43-4CC6-81BA-7FED67E2EE0D}" destId="{13B940B1-D700-406D-B94A-90150077FD65}" srcOrd="0" destOrd="0" presId="urn:microsoft.com/office/officeart/2008/layout/HorizontalMultiLevelHierarchy"/>
    <dgm:cxn modelId="{254C7196-669A-4138-93BD-74D955C78DDF}" type="presOf" srcId="{8AA8CFDF-E111-4EE9-911D-9343B3E5E84E}" destId="{A27B94E0-013C-423B-8837-427F6FD44AAF}" srcOrd="0" destOrd="0" presId="urn:microsoft.com/office/officeart/2008/layout/HorizontalMultiLevelHierarchy"/>
    <dgm:cxn modelId="{BFC5AEF2-D372-4153-BA0F-98538DA938C3}" type="presParOf" srcId="{A27B94E0-013C-423B-8837-427F6FD44AAF}" destId="{C9203FE9-8E9D-4674-BBCC-307431EED0DC}" srcOrd="0" destOrd="0" presId="urn:microsoft.com/office/officeart/2008/layout/HorizontalMultiLevelHierarchy"/>
    <dgm:cxn modelId="{80E846F6-C2E1-41BA-961C-C831CDE89ECF}" type="presParOf" srcId="{C9203FE9-8E9D-4674-BBCC-307431EED0DC}" destId="{D5626CB0-7993-4B22-9C94-A11082F2A688}" srcOrd="0" destOrd="0" presId="urn:microsoft.com/office/officeart/2008/layout/HorizontalMultiLevelHierarchy"/>
    <dgm:cxn modelId="{EF6C2920-7758-494F-A1FD-654556B1F744}" type="presParOf" srcId="{C9203FE9-8E9D-4674-BBCC-307431EED0DC}" destId="{D4129263-FE0F-4FF2-86AA-8C2662AD477A}" srcOrd="1" destOrd="0" presId="urn:microsoft.com/office/officeart/2008/layout/HorizontalMultiLevelHierarchy"/>
    <dgm:cxn modelId="{7A989C56-C324-4429-BFFE-C0735BA6A0FD}" type="presParOf" srcId="{D4129263-FE0F-4FF2-86AA-8C2662AD477A}" destId="{A9C6D3B4-DEA5-443A-8BD8-1569CD0355FB}" srcOrd="0" destOrd="0" presId="urn:microsoft.com/office/officeart/2008/layout/HorizontalMultiLevelHierarchy"/>
    <dgm:cxn modelId="{DF61CF73-6307-4EB1-8B1A-25B5CB9DD295}" type="presParOf" srcId="{A9C6D3B4-DEA5-443A-8BD8-1569CD0355FB}" destId="{AA804814-B96D-4CA2-887B-7BAAE184BD92}" srcOrd="0" destOrd="0" presId="urn:microsoft.com/office/officeart/2008/layout/HorizontalMultiLevelHierarchy"/>
    <dgm:cxn modelId="{73C86AFA-A03E-4B5B-9834-DD8D8B27A24F}" type="presParOf" srcId="{D4129263-FE0F-4FF2-86AA-8C2662AD477A}" destId="{AC6B39F0-41B1-4EEC-BA68-E0883140FE50}" srcOrd="1" destOrd="0" presId="urn:microsoft.com/office/officeart/2008/layout/HorizontalMultiLevelHierarchy"/>
    <dgm:cxn modelId="{95CC7D6B-2620-49B9-A510-E7AF1BC0EAD2}" type="presParOf" srcId="{AC6B39F0-41B1-4EEC-BA68-E0883140FE50}" destId="{AB7923A8-3ACB-4348-8BF2-F8243302F418}" srcOrd="0" destOrd="0" presId="urn:microsoft.com/office/officeart/2008/layout/HorizontalMultiLevelHierarchy"/>
    <dgm:cxn modelId="{FAAD9211-3D81-4D20-A648-AC359F032FAA}" type="presParOf" srcId="{AC6B39F0-41B1-4EEC-BA68-E0883140FE50}" destId="{100F4AD7-5F69-48BF-A82F-D035101DB2E2}" srcOrd="1" destOrd="0" presId="urn:microsoft.com/office/officeart/2008/layout/HorizontalMultiLevelHierarchy"/>
    <dgm:cxn modelId="{483B0FBA-ABFF-4A0E-9730-3F04EA4394EC}" type="presParOf" srcId="{D4129263-FE0F-4FF2-86AA-8C2662AD477A}" destId="{869486AF-6325-4D6B-9887-D7EC9E7BB5D0}" srcOrd="2" destOrd="0" presId="urn:microsoft.com/office/officeart/2008/layout/HorizontalMultiLevelHierarchy"/>
    <dgm:cxn modelId="{91300FD7-BE7A-46F6-BF33-E4D537520B38}" type="presParOf" srcId="{869486AF-6325-4D6B-9887-D7EC9E7BB5D0}" destId="{E9F9D3E0-FF13-493F-8576-646F7A9AB38F}" srcOrd="0" destOrd="0" presId="urn:microsoft.com/office/officeart/2008/layout/HorizontalMultiLevelHierarchy"/>
    <dgm:cxn modelId="{8ADF6E35-21CA-462E-85DF-3A3C77142AB9}" type="presParOf" srcId="{D4129263-FE0F-4FF2-86AA-8C2662AD477A}" destId="{E6547109-2447-46FE-BFC4-719B43658DC4}" srcOrd="3" destOrd="0" presId="urn:microsoft.com/office/officeart/2008/layout/HorizontalMultiLevelHierarchy"/>
    <dgm:cxn modelId="{D0559D3C-8382-4C31-BC0F-3FFA65FBCB2F}" type="presParOf" srcId="{E6547109-2447-46FE-BFC4-719B43658DC4}" destId="{5501F709-E22B-4819-9015-402F1CEEDF07}" srcOrd="0" destOrd="0" presId="urn:microsoft.com/office/officeart/2008/layout/HorizontalMultiLevelHierarchy"/>
    <dgm:cxn modelId="{A8E65F55-1339-4C06-B273-8968DEA21265}" type="presParOf" srcId="{E6547109-2447-46FE-BFC4-719B43658DC4}" destId="{5E9FA0DB-B61C-4710-A120-05B5AB76F96C}" srcOrd="1" destOrd="0" presId="urn:microsoft.com/office/officeart/2008/layout/HorizontalMultiLevelHierarchy"/>
    <dgm:cxn modelId="{B425C27F-72AA-4220-AE7F-D20F1477B22E}" type="presParOf" srcId="{D4129263-FE0F-4FF2-86AA-8C2662AD477A}" destId="{91D053A2-8866-45E8-B671-26FA69E963D1}" srcOrd="4" destOrd="0" presId="urn:microsoft.com/office/officeart/2008/layout/HorizontalMultiLevelHierarchy"/>
    <dgm:cxn modelId="{0334E6C7-B6BF-446C-A708-18A7911D19CE}" type="presParOf" srcId="{91D053A2-8866-45E8-B671-26FA69E963D1}" destId="{71C17B63-9D15-4C04-B883-D1872D873052}" srcOrd="0" destOrd="0" presId="urn:microsoft.com/office/officeart/2008/layout/HorizontalMultiLevelHierarchy"/>
    <dgm:cxn modelId="{424B9F98-C0B8-4750-90DF-D372F4D79E3E}" type="presParOf" srcId="{D4129263-FE0F-4FF2-86AA-8C2662AD477A}" destId="{2271352B-FFE1-4A27-B3F1-112BD4431C59}" srcOrd="5" destOrd="0" presId="urn:microsoft.com/office/officeart/2008/layout/HorizontalMultiLevelHierarchy"/>
    <dgm:cxn modelId="{39ADECC3-B54B-44CB-8ADB-E6175C05F7D8}" type="presParOf" srcId="{2271352B-FFE1-4A27-B3F1-112BD4431C59}" destId="{9CEC4C93-9D83-48BE-A723-A44EF49AC5D2}" srcOrd="0" destOrd="0" presId="urn:microsoft.com/office/officeart/2008/layout/HorizontalMultiLevelHierarchy"/>
    <dgm:cxn modelId="{9974B354-21F9-40B6-8345-320AF3A8906A}" type="presParOf" srcId="{2271352B-FFE1-4A27-B3F1-112BD4431C59}" destId="{79622CE0-8EF9-472A-AA93-1448B45A8351}" srcOrd="1" destOrd="0" presId="urn:microsoft.com/office/officeart/2008/layout/HorizontalMultiLevelHierarchy"/>
    <dgm:cxn modelId="{BA039E85-DCE6-4820-9D9F-FD6C6788CAEC}" type="presParOf" srcId="{D4129263-FE0F-4FF2-86AA-8C2662AD477A}" destId="{C018D2AF-D128-4ACC-86D6-39B62EFA582E}" srcOrd="6" destOrd="0" presId="urn:microsoft.com/office/officeart/2008/layout/HorizontalMultiLevelHierarchy"/>
    <dgm:cxn modelId="{F8AC7D94-7F5D-4679-A8E0-EFDB082E4953}" type="presParOf" srcId="{C018D2AF-D128-4ACC-86D6-39B62EFA582E}" destId="{BA347357-856E-4AAC-BE4B-8DC118470D58}" srcOrd="0" destOrd="0" presId="urn:microsoft.com/office/officeart/2008/layout/HorizontalMultiLevelHierarchy"/>
    <dgm:cxn modelId="{249C45D2-AE36-476C-9AAA-35E550B0FC57}" type="presParOf" srcId="{D4129263-FE0F-4FF2-86AA-8C2662AD477A}" destId="{32FBD692-C596-4FBA-9EB4-05BFB2835B46}" srcOrd="7" destOrd="0" presId="urn:microsoft.com/office/officeart/2008/layout/HorizontalMultiLevelHierarchy"/>
    <dgm:cxn modelId="{31A1D587-272C-463B-844E-441271807E55}" type="presParOf" srcId="{32FBD692-C596-4FBA-9EB4-05BFB2835B46}" destId="{13B940B1-D700-406D-B94A-90150077FD65}" srcOrd="0" destOrd="0" presId="urn:microsoft.com/office/officeart/2008/layout/HorizontalMultiLevelHierarchy"/>
    <dgm:cxn modelId="{DD13D450-CA2F-4AB1-83BA-01F6B99EF565}" type="presParOf" srcId="{32FBD692-C596-4FBA-9EB4-05BFB2835B46}" destId="{883F53D2-C389-4D82-97BB-4AD63F43B779}" srcOrd="1" destOrd="0" presId="urn:microsoft.com/office/officeart/2008/layout/HorizontalMultiLevelHierarchy"/>
    <dgm:cxn modelId="{8CA3D74D-72CC-4523-8A05-23C35F1EDDF9}" type="presParOf" srcId="{D4129263-FE0F-4FF2-86AA-8C2662AD477A}" destId="{EA136E52-A9D3-4A58-ABB1-BB0CB597F083}" srcOrd="8" destOrd="0" presId="urn:microsoft.com/office/officeart/2008/layout/HorizontalMultiLevelHierarchy"/>
    <dgm:cxn modelId="{9D6D7E20-5102-4822-A436-7B8026D44D3C}" type="presParOf" srcId="{EA136E52-A9D3-4A58-ABB1-BB0CB597F083}" destId="{AEBD0B6A-48B9-4268-863C-5852E0300E9C}" srcOrd="0" destOrd="0" presId="urn:microsoft.com/office/officeart/2008/layout/HorizontalMultiLevelHierarchy"/>
    <dgm:cxn modelId="{A2197DD3-C3E4-4C3E-B28B-66F34CD2A199}" type="presParOf" srcId="{D4129263-FE0F-4FF2-86AA-8C2662AD477A}" destId="{73A0E7F3-3519-42BF-B551-D90645F1DD71}" srcOrd="9" destOrd="0" presId="urn:microsoft.com/office/officeart/2008/layout/HorizontalMultiLevelHierarchy"/>
    <dgm:cxn modelId="{712E0C0C-DF0E-49EC-A838-D3F1ED0618BD}" type="presParOf" srcId="{73A0E7F3-3519-42BF-B551-D90645F1DD71}" destId="{B2BF6EA7-C3B2-4E6A-92A4-54B028BC184B}" srcOrd="0" destOrd="0" presId="urn:microsoft.com/office/officeart/2008/layout/HorizontalMultiLevelHierarchy"/>
    <dgm:cxn modelId="{B38E65A7-465D-4190-9607-9568743E36D1}" type="presParOf" srcId="{73A0E7F3-3519-42BF-B551-D90645F1DD71}" destId="{C8CE6F0A-95AE-42A4-80D5-92053DF23B1D}" srcOrd="1" destOrd="0" presId="urn:microsoft.com/office/officeart/2008/layout/HorizontalMultiLevelHierarchy"/>
    <dgm:cxn modelId="{6B1CD046-B10A-4A30-86E7-049935CE3136}" type="presParOf" srcId="{D4129263-FE0F-4FF2-86AA-8C2662AD477A}" destId="{CDC52A44-2E42-4ABC-BABF-5A80F0658A2C}" srcOrd="10" destOrd="0" presId="urn:microsoft.com/office/officeart/2008/layout/HorizontalMultiLevelHierarchy"/>
    <dgm:cxn modelId="{4AFBCE4A-FB22-4AF2-B7EB-C8899E2ECBD7}" type="presParOf" srcId="{CDC52A44-2E42-4ABC-BABF-5A80F0658A2C}" destId="{E6F6440C-CB32-4753-8F1F-0F84F924D5C0}" srcOrd="0" destOrd="0" presId="urn:microsoft.com/office/officeart/2008/layout/HorizontalMultiLevelHierarchy"/>
    <dgm:cxn modelId="{D52B143E-B666-47DC-9753-BDAE268871F5}" type="presParOf" srcId="{D4129263-FE0F-4FF2-86AA-8C2662AD477A}" destId="{F929564E-A407-4100-A9F7-D5BEB2056F76}" srcOrd="11" destOrd="0" presId="urn:microsoft.com/office/officeart/2008/layout/HorizontalMultiLevelHierarchy"/>
    <dgm:cxn modelId="{825E8809-BBCF-4A62-9323-CBF9F8B9E41D}" type="presParOf" srcId="{F929564E-A407-4100-A9F7-D5BEB2056F76}" destId="{58AEDB5A-6905-456A-A7A2-836B7FBD17F6}" srcOrd="0" destOrd="0" presId="urn:microsoft.com/office/officeart/2008/layout/HorizontalMultiLevelHierarchy"/>
    <dgm:cxn modelId="{BDEA39BA-31AC-49A8-A5BA-D3003810952E}" type="presParOf" srcId="{F929564E-A407-4100-A9F7-D5BEB2056F76}" destId="{BDB72918-55AE-481D-B412-DB46EC1619F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A8CFDF-E111-4EE9-911D-9343B3E5E84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108F288F-9686-4A83-BF43-25E7B74EBDA6}">
      <dgm:prSet phldrT="[Text]"/>
      <dgm:spPr/>
      <dgm:t>
        <a:bodyPr/>
        <a:lstStyle/>
        <a:p>
          <a:r>
            <a:rPr lang="en-US" dirty="0" smtClean="0">
              <a:solidFill>
                <a:srgbClr val="FFFF00"/>
              </a:solidFill>
            </a:rPr>
            <a:t>INFOGRAPHICS</a:t>
          </a:r>
          <a:endParaRPr lang="en-US" dirty="0">
            <a:solidFill>
              <a:srgbClr val="FFFF00"/>
            </a:solidFill>
          </a:endParaRPr>
        </a:p>
      </dgm:t>
    </dgm:pt>
    <dgm:pt modelId="{FF302C22-FE2F-441D-B4B2-F8937A19F4D8}" type="parTrans" cxnId="{2FB1D9C3-A0E8-43A8-B716-44B33D1F00A4}">
      <dgm:prSet/>
      <dgm:spPr/>
      <dgm:t>
        <a:bodyPr/>
        <a:lstStyle/>
        <a:p>
          <a:endParaRPr lang="en-US"/>
        </a:p>
      </dgm:t>
    </dgm:pt>
    <dgm:pt modelId="{DD8A26BF-323C-4C61-B994-050A2AC79E9F}" type="sibTrans" cxnId="{2FB1D9C3-A0E8-43A8-B716-44B33D1F00A4}">
      <dgm:prSet/>
      <dgm:spPr/>
      <dgm:t>
        <a:bodyPr/>
        <a:lstStyle/>
        <a:p>
          <a:endParaRPr lang="en-US"/>
        </a:p>
      </dgm:t>
    </dgm:pt>
    <dgm:pt modelId="{9C3453DF-9ADF-4294-BB40-86D087165572}">
      <dgm:prSet phldrT="[Text]"/>
      <dgm:spPr/>
      <dgm:t>
        <a:bodyPr/>
        <a:lstStyle/>
        <a:p>
          <a:r>
            <a:rPr lang="en-US" dirty="0" smtClean="0">
              <a:solidFill>
                <a:srgbClr val="FFFF00"/>
              </a:solidFill>
            </a:rPr>
            <a:t>How to</a:t>
          </a:r>
          <a:endParaRPr lang="en-US" dirty="0">
            <a:solidFill>
              <a:srgbClr val="FFFF00"/>
            </a:solidFill>
          </a:endParaRPr>
        </a:p>
      </dgm:t>
    </dgm:pt>
    <dgm:pt modelId="{CBEA81B7-47BB-44E7-A8E6-B6D6273D5746}" type="parTrans" cxnId="{7A689275-7042-4B21-8E65-015F37C65C29}">
      <dgm:prSet/>
      <dgm:spPr/>
      <dgm:t>
        <a:bodyPr/>
        <a:lstStyle/>
        <a:p>
          <a:endParaRPr lang="en-US"/>
        </a:p>
      </dgm:t>
    </dgm:pt>
    <dgm:pt modelId="{4903FD2C-B045-4504-A41E-CB963E575755}" type="sibTrans" cxnId="{7A689275-7042-4B21-8E65-015F37C65C29}">
      <dgm:prSet/>
      <dgm:spPr/>
      <dgm:t>
        <a:bodyPr/>
        <a:lstStyle/>
        <a:p>
          <a:endParaRPr lang="en-US"/>
        </a:p>
      </dgm:t>
    </dgm:pt>
    <dgm:pt modelId="{76F8B85C-3681-44AD-85B1-046DB2BF95D9}">
      <dgm:prSet phldrT="[Text]"/>
      <dgm:spPr/>
      <dgm:t>
        <a:bodyPr/>
        <a:lstStyle/>
        <a:p>
          <a:r>
            <a:rPr lang="en-US" dirty="0" smtClean="0">
              <a:solidFill>
                <a:srgbClr val="FFFF00"/>
              </a:solidFill>
            </a:rPr>
            <a:t>Evaluation</a:t>
          </a:r>
          <a:endParaRPr lang="en-US" dirty="0">
            <a:solidFill>
              <a:srgbClr val="FFFF00"/>
            </a:solidFill>
          </a:endParaRPr>
        </a:p>
      </dgm:t>
    </dgm:pt>
    <dgm:pt modelId="{812EE35A-E3C8-481D-AB40-D0EA202A51C0}" type="parTrans" cxnId="{15F33A56-6B88-426A-BC20-6C587EAADE0A}">
      <dgm:prSet/>
      <dgm:spPr/>
      <dgm:t>
        <a:bodyPr/>
        <a:lstStyle/>
        <a:p>
          <a:endParaRPr lang="en-US"/>
        </a:p>
      </dgm:t>
    </dgm:pt>
    <dgm:pt modelId="{34D94B10-7B6B-4CB5-92F9-DEA7E31B18DA}" type="sibTrans" cxnId="{15F33A56-6B88-426A-BC20-6C587EAADE0A}">
      <dgm:prSet/>
      <dgm:spPr/>
      <dgm:t>
        <a:bodyPr/>
        <a:lstStyle/>
        <a:p>
          <a:endParaRPr lang="en-US"/>
        </a:p>
      </dgm:t>
    </dgm:pt>
    <dgm:pt modelId="{CD9FD391-2D44-4DC2-A6A8-02BC37167301}">
      <dgm:prSet phldrT="[Text]"/>
      <dgm:spPr/>
      <dgm:t>
        <a:bodyPr/>
        <a:lstStyle/>
        <a:p>
          <a:r>
            <a:rPr lang="en-US" dirty="0" smtClean="0">
              <a:solidFill>
                <a:srgbClr val="FFFF00"/>
              </a:solidFill>
            </a:rPr>
            <a:t>Information</a:t>
          </a:r>
          <a:endParaRPr lang="en-US" dirty="0">
            <a:solidFill>
              <a:srgbClr val="FFFF00"/>
            </a:solidFill>
          </a:endParaRPr>
        </a:p>
      </dgm:t>
    </dgm:pt>
    <dgm:pt modelId="{C94D503A-F825-4CBE-AA67-A2917B6F65F7}" type="parTrans" cxnId="{C28352BC-8402-4AE9-8FB9-D483F63B311A}">
      <dgm:prSet/>
      <dgm:spPr/>
      <dgm:t>
        <a:bodyPr/>
        <a:lstStyle/>
        <a:p>
          <a:endParaRPr lang="en-US"/>
        </a:p>
      </dgm:t>
    </dgm:pt>
    <dgm:pt modelId="{C722C7B0-B32D-40B5-85FF-0D7589E890E3}" type="sibTrans" cxnId="{C28352BC-8402-4AE9-8FB9-D483F63B311A}">
      <dgm:prSet/>
      <dgm:spPr/>
      <dgm:t>
        <a:bodyPr/>
        <a:lstStyle/>
        <a:p>
          <a:endParaRPr lang="en-US"/>
        </a:p>
      </dgm:t>
    </dgm:pt>
    <dgm:pt modelId="{25C68C88-6E43-4CC6-81BA-7FED67E2EE0D}">
      <dgm:prSet phldrT="[Text]"/>
      <dgm:spPr/>
      <dgm:t>
        <a:bodyPr/>
        <a:lstStyle/>
        <a:p>
          <a:r>
            <a:rPr lang="en-US" dirty="0" smtClean="0">
              <a:solidFill>
                <a:srgbClr val="FFFF00"/>
              </a:solidFill>
            </a:rPr>
            <a:t>Compare/Contrast</a:t>
          </a:r>
          <a:endParaRPr lang="en-US" dirty="0">
            <a:solidFill>
              <a:srgbClr val="FFFF00"/>
            </a:solidFill>
          </a:endParaRPr>
        </a:p>
      </dgm:t>
    </dgm:pt>
    <dgm:pt modelId="{92BB5232-D6EB-4BA8-8647-7988E02BFC64}" type="parTrans" cxnId="{6F1D9B6C-77C9-4DE8-B1C2-19A9F5C4CBBB}">
      <dgm:prSet/>
      <dgm:spPr/>
      <dgm:t>
        <a:bodyPr/>
        <a:lstStyle/>
        <a:p>
          <a:endParaRPr lang="en-US"/>
        </a:p>
      </dgm:t>
    </dgm:pt>
    <dgm:pt modelId="{997734C8-3C12-474E-A72D-94C591FE8FA1}" type="sibTrans" cxnId="{6F1D9B6C-77C9-4DE8-B1C2-19A9F5C4CBBB}">
      <dgm:prSet/>
      <dgm:spPr/>
      <dgm:t>
        <a:bodyPr/>
        <a:lstStyle/>
        <a:p>
          <a:endParaRPr lang="en-US"/>
        </a:p>
      </dgm:t>
    </dgm:pt>
    <dgm:pt modelId="{514FAE03-B970-43B0-B9CC-219FC4689B46}">
      <dgm:prSet phldrT="[Text]"/>
      <dgm:spPr/>
      <dgm:t>
        <a:bodyPr/>
        <a:lstStyle/>
        <a:p>
          <a:r>
            <a:rPr lang="en-US" dirty="0" smtClean="0">
              <a:solidFill>
                <a:srgbClr val="FFFF00"/>
              </a:solidFill>
            </a:rPr>
            <a:t>Top Ten</a:t>
          </a:r>
          <a:endParaRPr lang="en-US" dirty="0">
            <a:solidFill>
              <a:srgbClr val="FFFF00"/>
            </a:solidFill>
          </a:endParaRPr>
        </a:p>
      </dgm:t>
    </dgm:pt>
    <dgm:pt modelId="{EA94B796-0B40-4CED-BC14-F5468645675F}" type="parTrans" cxnId="{C9EB378A-F6FA-40B0-BA56-859983800359}">
      <dgm:prSet/>
      <dgm:spPr/>
      <dgm:t>
        <a:bodyPr/>
        <a:lstStyle/>
        <a:p>
          <a:endParaRPr lang="en-US"/>
        </a:p>
      </dgm:t>
    </dgm:pt>
    <dgm:pt modelId="{7B6D6208-31FD-4AE1-97F9-4A491E4CC0DF}" type="sibTrans" cxnId="{C9EB378A-F6FA-40B0-BA56-859983800359}">
      <dgm:prSet/>
      <dgm:spPr/>
      <dgm:t>
        <a:bodyPr/>
        <a:lstStyle/>
        <a:p>
          <a:endParaRPr lang="en-US"/>
        </a:p>
      </dgm:t>
    </dgm:pt>
    <dgm:pt modelId="{10D35987-3EC5-423B-A5EC-41704E6E374C}">
      <dgm:prSet phldrT="[Text]"/>
      <dgm:spPr/>
      <dgm:t>
        <a:bodyPr/>
        <a:lstStyle/>
        <a:p>
          <a:r>
            <a:rPr lang="en-US" dirty="0" smtClean="0">
              <a:solidFill>
                <a:srgbClr val="FFFF00"/>
              </a:solidFill>
            </a:rPr>
            <a:t>Brief History Of</a:t>
          </a:r>
          <a:endParaRPr lang="en-US" dirty="0">
            <a:solidFill>
              <a:srgbClr val="FFFF00"/>
            </a:solidFill>
          </a:endParaRPr>
        </a:p>
      </dgm:t>
    </dgm:pt>
    <dgm:pt modelId="{D7BE5022-4DB2-42EB-8628-591552C571EB}" type="parTrans" cxnId="{EB51CA1B-72E4-4275-9FF4-8EB26F6F7EB4}">
      <dgm:prSet/>
      <dgm:spPr/>
      <dgm:t>
        <a:bodyPr/>
        <a:lstStyle/>
        <a:p>
          <a:endParaRPr lang="en-US"/>
        </a:p>
      </dgm:t>
    </dgm:pt>
    <dgm:pt modelId="{0D492547-6073-47A9-9B50-9F0D1DF994DA}" type="sibTrans" cxnId="{EB51CA1B-72E4-4275-9FF4-8EB26F6F7EB4}">
      <dgm:prSet/>
      <dgm:spPr/>
      <dgm:t>
        <a:bodyPr/>
        <a:lstStyle/>
        <a:p>
          <a:endParaRPr lang="en-US"/>
        </a:p>
      </dgm:t>
    </dgm:pt>
    <dgm:pt modelId="{A27B94E0-013C-423B-8837-427F6FD44AAF}" type="pres">
      <dgm:prSet presAssocID="{8AA8CFDF-E111-4EE9-911D-9343B3E5E84E}" presName="Name0" presStyleCnt="0">
        <dgm:presLayoutVars>
          <dgm:chPref val="1"/>
          <dgm:dir/>
          <dgm:animOne val="branch"/>
          <dgm:animLvl val="lvl"/>
          <dgm:resizeHandles val="exact"/>
        </dgm:presLayoutVars>
      </dgm:prSet>
      <dgm:spPr/>
      <dgm:t>
        <a:bodyPr/>
        <a:lstStyle/>
        <a:p>
          <a:endParaRPr lang="en-US"/>
        </a:p>
      </dgm:t>
    </dgm:pt>
    <dgm:pt modelId="{C9203FE9-8E9D-4674-BBCC-307431EED0DC}" type="pres">
      <dgm:prSet presAssocID="{108F288F-9686-4A83-BF43-25E7B74EBDA6}" presName="root1" presStyleCnt="0"/>
      <dgm:spPr/>
    </dgm:pt>
    <dgm:pt modelId="{D5626CB0-7993-4B22-9C94-A11082F2A688}" type="pres">
      <dgm:prSet presAssocID="{108F288F-9686-4A83-BF43-25E7B74EBDA6}" presName="LevelOneTextNode" presStyleLbl="node0" presStyleIdx="0" presStyleCnt="1">
        <dgm:presLayoutVars>
          <dgm:chPref val="3"/>
        </dgm:presLayoutVars>
      </dgm:prSet>
      <dgm:spPr/>
      <dgm:t>
        <a:bodyPr/>
        <a:lstStyle/>
        <a:p>
          <a:endParaRPr lang="en-US"/>
        </a:p>
      </dgm:t>
    </dgm:pt>
    <dgm:pt modelId="{D4129263-FE0F-4FF2-86AA-8C2662AD477A}" type="pres">
      <dgm:prSet presAssocID="{108F288F-9686-4A83-BF43-25E7B74EBDA6}" presName="level2hierChild" presStyleCnt="0"/>
      <dgm:spPr/>
    </dgm:pt>
    <dgm:pt modelId="{A9C6D3B4-DEA5-443A-8BD8-1569CD0355FB}" type="pres">
      <dgm:prSet presAssocID="{CBEA81B7-47BB-44E7-A8E6-B6D6273D5746}" presName="conn2-1" presStyleLbl="parChTrans1D2" presStyleIdx="0" presStyleCnt="6"/>
      <dgm:spPr/>
      <dgm:t>
        <a:bodyPr/>
        <a:lstStyle/>
        <a:p>
          <a:endParaRPr lang="en-US"/>
        </a:p>
      </dgm:t>
    </dgm:pt>
    <dgm:pt modelId="{AA804814-B96D-4CA2-887B-7BAAE184BD92}" type="pres">
      <dgm:prSet presAssocID="{CBEA81B7-47BB-44E7-A8E6-B6D6273D5746}" presName="connTx" presStyleLbl="parChTrans1D2" presStyleIdx="0" presStyleCnt="6"/>
      <dgm:spPr/>
      <dgm:t>
        <a:bodyPr/>
        <a:lstStyle/>
        <a:p>
          <a:endParaRPr lang="en-US"/>
        </a:p>
      </dgm:t>
    </dgm:pt>
    <dgm:pt modelId="{AC6B39F0-41B1-4EEC-BA68-E0883140FE50}" type="pres">
      <dgm:prSet presAssocID="{9C3453DF-9ADF-4294-BB40-86D087165572}" presName="root2" presStyleCnt="0"/>
      <dgm:spPr/>
    </dgm:pt>
    <dgm:pt modelId="{AB7923A8-3ACB-4348-8BF2-F8243302F418}" type="pres">
      <dgm:prSet presAssocID="{9C3453DF-9ADF-4294-BB40-86D087165572}" presName="LevelTwoTextNode" presStyleLbl="node2" presStyleIdx="0" presStyleCnt="6">
        <dgm:presLayoutVars>
          <dgm:chPref val="3"/>
        </dgm:presLayoutVars>
      </dgm:prSet>
      <dgm:spPr/>
      <dgm:t>
        <a:bodyPr/>
        <a:lstStyle/>
        <a:p>
          <a:endParaRPr lang="en-US"/>
        </a:p>
      </dgm:t>
    </dgm:pt>
    <dgm:pt modelId="{100F4AD7-5F69-48BF-A82F-D035101DB2E2}" type="pres">
      <dgm:prSet presAssocID="{9C3453DF-9ADF-4294-BB40-86D087165572}" presName="level3hierChild" presStyleCnt="0"/>
      <dgm:spPr/>
    </dgm:pt>
    <dgm:pt modelId="{869486AF-6325-4D6B-9887-D7EC9E7BB5D0}" type="pres">
      <dgm:prSet presAssocID="{812EE35A-E3C8-481D-AB40-D0EA202A51C0}" presName="conn2-1" presStyleLbl="parChTrans1D2" presStyleIdx="1" presStyleCnt="6"/>
      <dgm:spPr/>
      <dgm:t>
        <a:bodyPr/>
        <a:lstStyle/>
        <a:p>
          <a:endParaRPr lang="en-US"/>
        </a:p>
      </dgm:t>
    </dgm:pt>
    <dgm:pt modelId="{E9F9D3E0-FF13-493F-8576-646F7A9AB38F}" type="pres">
      <dgm:prSet presAssocID="{812EE35A-E3C8-481D-AB40-D0EA202A51C0}" presName="connTx" presStyleLbl="parChTrans1D2" presStyleIdx="1" presStyleCnt="6"/>
      <dgm:spPr/>
      <dgm:t>
        <a:bodyPr/>
        <a:lstStyle/>
        <a:p>
          <a:endParaRPr lang="en-US"/>
        </a:p>
      </dgm:t>
    </dgm:pt>
    <dgm:pt modelId="{E6547109-2447-46FE-BFC4-719B43658DC4}" type="pres">
      <dgm:prSet presAssocID="{76F8B85C-3681-44AD-85B1-046DB2BF95D9}" presName="root2" presStyleCnt="0"/>
      <dgm:spPr/>
    </dgm:pt>
    <dgm:pt modelId="{5501F709-E22B-4819-9015-402F1CEEDF07}" type="pres">
      <dgm:prSet presAssocID="{76F8B85C-3681-44AD-85B1-046DB2BF95D9}" presName="LevelTwoTextNode" presStyleLbl="node2" presStyleIdx="1" presStyleCnt="6">
        <dgm:presLayoutVars>
          <dgm:chPref val="3"/>
        </dgm:presLayoutVars>
      </dgm:prSet>
      <dgm:spPr/>
      <dgm:t>
        <a:bodyPr/>
        <a:lstStyle/>
        <a:p>
          <a:endParaRPr lang="en-US"/>
        </a:p>
      </dgm:t>
    </dgm:pt>
    <dgm:pt modelId="{5E9FA0DB-B61C-4710-A120-05B5AB76F96C}" type="pres">
      <dgm:prSet presAssocID="{76F8B85C-3681-44AD-85B1-046DB2BF95D9}" presName="level3hierChild" presStyleCnt="0"/>
      <dgm:spPr/>
    </dgm:pt>
    <dgm:pt modelId="{91D053A2-8866-45E8-B671-26FA69E963D1}" type="pres">
      <dgm:prSet presAssocID="{C94D503A-F825-4CBE-AA67-A2917B6F65F7}" presName="conn2-1" presStyleLbl="parChTrans1D2" presStyleIdx="2" presStyleCnt="6"/>
      <dgm:spPr/>
      <dgm:t>
        <a:bodyPr/>
        <a:lstStyle/>
        <a:p>
          <a:endParaRPr lang="en-US"/>
        </a:p>
      </dgm:t>
    </dgm:pt>
    <dgm:pt modelId="{71C17B63-9D15-4C04-B883-D1872D873052}" type="pres">
      <dgm:prSet presAssocID="{C94D503A-F825-4CBE-AA67-A2917B6F65F7}" presName="connTx" presStyleLbl="parChTrans1D2" presStyleIdx="2" presStyleCnt="6"/>
      <dgm:spPr/>
      <dgm:t>
        <a:bodyPr/>
        <a:lstStyle/>
        <a:p>
          <a:endParaRPr lang="en-US"/>
        </a:p>
      </dgm:t>
    </dgm:pt>
    <dgm:pt modelId="{2271352B-FFE1-4A27-B3F1-112BD4431C59}" type="pres">
      <dgm:prSet presAssocID="{CD9FD391-2D44-4DC2-A6A8-02BC37167301}" presName="root2" presStyleCnt="0"/>
      <dgm:spPr/>
    </dgm:pt>
    <dgm:pt modelId="{9CEC4C93-9D83-48BE-A723-A44EF49AC5D2}" type="pres">
      <dgm:prSet presAssocID="{CD9FD391-2D44-4DC2-A6A8-02BC37167301}" presName="LevelTwoTextNode" presStyleLbl="node2" presStyleIdx="2" presStyleCnt="6">
        <dgm:presLayoutVars>
          <dgm:chPref val="3"/>
        </dgm:presLayoutVars>
      </dgm:prSet>
      <dgm:spPr/>
      <dgm:t>
        <a:bodyPr/>
        <a:lstStyle/>
        <a:p>
          <a:endParaRPr lang="en-US"/>
        </a:p>
      </dgm:t>
    </dgm:pt>
    <dgm:pt modelId="{79622CE0-8EF9-472A-AA93-1448B45A8351}" type="pres">
      <dgm:prSet presAssocID="{CD9FD391-2D44-4DC2-A6A8-02BC37167301}" presName="level3hierChild" presStyleCnt="0"/>
      <dgm:spPr/>
    </dgm:pt>
    <dgm:pt modelId="{C018D2AF-D128-4ACC-86D6-39B62EFA582E}" type="pres">
      <dgm:prSet presAssocID="{92BB5232-D6EB-4BA8-8647-7988E02BFC64}" presName="conn2-1" presStyleLbl="parChTrans1D2" presStyleIdx="3" presStyleCnt="6"/>
      <dgm:spPr/>
      <dgm:t>
        <a:bodyPr/>
        <a:lstStyle/>
        <a:p>
          <a:endParaRPr lang="en-US"/>
        </a:p>
      </dgm:t>
    </dgm:pt>
    <dgm:pt modelId="{BA347357-856E-4AAC-BE4B-8DC118470D58}" type="pres">
      <dgm:prSet presAssocID="{92BB5232-D6EB-4BA8-8647-7988E02BFC64}" presName="connTx" presStyleLbl="parChTrans1D2" presStyleIdx="3" presStyleCnt="6"/>
      <dgm:spPr/>
      <dgm:t>
        <a:bodyPr/>
        <a:lstStyle/>
        <a:p>
          <a:endParaRPr lang="en-US"/>
        </a:p>
      </dgm:t>
    </dgm:pt>
    <dgm:pt modelId="{32FBD692-C596-4FBA-9EB4-05BFB2835B46}" type="pres">
      <dgm:prSet presAssocID="{25C68C88-6E43-4CC6-81BA-7FED67E2EE0D}" presName="root2" presStyleCnt="0"/>
      <dgm:spPr/>
    </dgm:pt>
    <dgm:pt modelId="{13B940B1-D700-406D-B94A-90150077FD65}" type="pres">
      <dgm:prSet presAssocID="{25C68C88-6E43-4CC6-81BA-7FED67E2EE0D}" presName="LevelTwoTextNode" presStyleLbl="node2" presStyleIdx="3" presStyleCnt="6">
        <dgm:presLayoutVars>
          <dgm:chPref val="3"/>
        </dgm:presLayoutVars>
      </dgm:prSet>
      <dgm:spPr/>
      <dgm:t>
        <a:bodyPr/>
        <a:lstStyle/>
        <a:p>
          <a:endParaRPr lang="en-US"/>
        </a:p>
      </dgm:t>
    </dgm:pt>
    <dgm:pt modelId="{883F53D2-C389-4D82-97BB-4AD63F43B779}" type="pres">
      <dgm:prSet presAssocID="{25C68C88-6E43-4CC6-81BA-7FED67E2EE0D}" presName="level3hierChild" presStyleCnt="0"/>
      <dgm:spPr/>
    </dgm:pt>
    <dgm:pt modelId="{EA136E52-A9D3-4A58-ABB1-BB0CB597F083}" type="pres">
      <dgm:prSet presAssocID="{EA94B796-0B40-4CED-BC14-F5468645675F}" presName="conn2-1" presStyleLbl="parChTrans1D2" presStyleIdx="4" presStyleCnt="6"/>
      <dgm:spPr/>
      <dgm:t>
        <a:bodyPr/>
        <a:lstStyle/>
        <a:p>
          <a:endParaRPr lang="en-US"/>
        </a:p>
      </dgm:t>
    </dgm:pt>
    <dgm:pt modelId="{AEBD0B6A-48B9-4268-863C-5852E0300E9C}" type="pres">
      <dgm:prSet presAssocID="{EA94B796-0B40-4CED-BC14-F5468645675F}" presName="connTx" presStyleLbl="parChTrans1D2" presStyleIdx="4" presStyleCnt="6"/>
      <dgm:spPr/>
      <dgm:t>
        <a:bodyPr/>
        <a:lstStyle/>
        <a:p>
          <a:endParaRPr lang="en-US"/>
        </a:p>
      </dgm:t>
    </dgm:pt>
    <dgm:pt modelId="{73A0E7F3-3519-42BF-B551-D90645F1DD71}" type="pres">
      <dgm:prSet presAssocID="{514FAE03-B970-43B0-B9CC-219FC4689B46}" presName="root2" presStyleCnt="0"/>
      <dgm:spPr/>
    </dgm:pt>
    <dgm:pt modelId="{B2BF6EA7-C3B2-4E6A-92A4-54B028BC184B}" type="pres">
      <dgm:prSet presAssocID="{514FAE03-B970-43B0-B9CC-219FC4689B46}" presName="LevelTwoTextNode" presStyleLbl="node2" presStyleIdx="4" presStyleCnt="6">
        <dgm:presLayoutVars>
          <dgm:chPref val="3"/>
        </dgm:presLayoutVars>
      </dgm:prSet>
      <dgm:spPr/>
      <dgm:t>
        <a:bodyPr/>
        <a:lstStyle/>
        <a:p>
          <a:endParaRPr lang="en-US"/>
        </a:p>
      </dgm:t>
    </dgm:pt>
    <dgm:pt modelId="{C8CE6F0A-95AE-42A4-80D5-92053DF23B1D}" type="pres">
      <dgm:prSet presAssocID="{514FAE03-B970-43B0-B9CC-219FC4689B46}" presName="level3hierChild" presStyleCnt="0"/>
      <dgm:spPr/>
    </dgm:pt>
    <dgm:pt modelId="{CDC52A44-2E42-4ABC-BABF-5A80F0658A2C}" type="pres">
      <dgm:prSet presAssocID="{D7BE5022-4DB2-42EB-8628-591552C571EB}" presName="conn2-1" presStyleLbl="parChTrans1D2" presStyleIdx="5" presStyleCnt="6"/>
      <dgm:spPr/>
      <dgm:t>
        <a:bodyPr/>
        <a:lstStyle/>
        <a:p>
          <a:endParaRPr lang="en-US"/>
        </a:p>
      </dgm:t>
    </dgm:pt>
    <dgm:pt modelId="{E6F6440C-CB32-4753-8F1F-0F84F924D5C0}" type="pres">
      <dgm:prSet presAssocID="{D7BE5022-4DB2-42EB-8628-591552C571EB}" presName="connTx" presStyleLbl="parChTrans1D2" presStyleIdx="5" presStyleCnt="6"/>
      <dgm:spPr/>
      <dgm:t>
        <a:bodyPr/>
        <a:lstStyle/>
        <a:p>
          <a:endParaRPr lang="en-US"/>
        </a:p>
      </dgm:t>
    </dgm:pt>
    <dgm:pt modelId="{F929564E-A407-4100-A9F7-D5BEB2056F76}" type="pres">
      <dgm:prSet presAssocID="{10D35987-3EC5-423B-A5EC-41704E6E374C}" presName="root2" presStyleCnt="0"/>
      <dgm:spPr/>
    </dgm:pt>
    <dgm:pt modelId="{58AEDB5A-6905-456A-A7A2-836B7FBD17F6}" type="pres">
      <dgm:prSet presAssocID="{10D35987-3EC5-423B-A5EC-41704E6E374C}" presName="LevelTwoTextNode" presStyleLbl="node2" presStyleIdx="5" presStyleCnt="6">
        <dgm:presLayoutVars>
          <dgm:chPref val="3"/>
        </dgm:presLayoutVars>
      </dgm:prSet>
      <dgm:spPr/>
      <dgm:t>
        <a:bodyPr/>
        <a:lstStyle/>
        <a:p>
          <a:endParaRPr lang="en-US"/>
        </a:p>
      </dgm:t>
    </dgm:pt>
    <dgm:pt modelId="{BDB72918-55AE-481D-B412-DB46EC1619F6}" type="pres">
      <dgm:prSet presAssocID="{10D35987-3EC5-423B-A5EC-41704E6E374C}" presName="level3hierChild" presStyleCnt="0"/>
      <dgm:spPr/>
    </dgm:pt>
  </dgm:ptLst>
  <dgm:cxnLst>
    <dgm:cxn modelId="{84198528-A0F4-4145-AF99-EEE7FA7426AE}" type="presOf" srcId="{CD9FD391-2D44-4DC2-A6A8-02BC37167301}" destId="{9CEC4C93-9D83-48BE-A723-A44EF49AC5D2}" srcOrd="0" destOrd="0" presId="urn:microsoft.com/office/officeart/2008/layout/HorizontalMultiLevelHierarchy"/>
    <dgm:cxn modelId="{B40858EC-A917-4F5E-B98A-72666DC32F52}" type="presOf" srcId="{92BB5232-D6EB-4BA8-8647-7988E02BFC64}" destId="{C018D2AF-D128-4ACC-86D6-39B62EFA582E}" srcOrd="0" destOrd="0" presId="urn:microsoft.com/office/officeart/2008/layout/HorizontalMultiLevelHierarchy"/>
    <dgm:cxn modelId="{2FB1D9C3-A0E8-43A8-B716-44B33D1F00A4}" srcId="{8AA8CFDF-E111-4EE9-911D-9343B3E5E84E}" destId="{108F288F-9686-4A83-BF43-25E7B74EBDA6}" srcOrd="0" destOrd="0" parTransId="{FF302C22-FE2F-441D-B4B2-F8937A19F4D8}" sibTransId="{DD8A26BF-323C-4C61-B994-050A2AC79E9F}"/>
    <dgm:cxn modelId="{59F52E0A-C0E4-4736-AB5A-E0869ADC0EB0}" type="presOf" srcId="{108F288F-9686-4A83-BF43-25E7B74EBDA6}" destId="{D5626CB0-7993-4B22-9C94-A11082F2A688}" srcOrd="0" destOrd="0" presId="urn:microsoft.com/office/officeart/2008/layout/HorizontalMultiLevelHierarchy"/>
    <dgm:cxn modelId="{45DBE7B4-F4CF-42B5-8C06-4E313DC0E882}" type="presOf" srcId="{9C3453DF-9ADF-4294-BB40-86D087165572}" destId="{AB7923A8-3ACB-4348-8BF2-F8243302F418}" srcOrd="0" destOrd="0" presId="urn:microsoft.com/office/officeart/2008/layout/HorizontalMultiLevelHierarchy"/>
    <dgm:cxn modelId="{EB51CA1B-72E4-4275-9FF4-8EB26F6F7EB4}" srcId="{108F288F-9686-4A83-BF43-25E7B74EBDA6}" destId="{10D35987-3EC5-423B-A5EC-41704E6E374C}" srcOrd="5" destOrd="0" parTransId="{D7BE5022-4DB2-42EB-8628-591552C571EB}" sibTransId="{0D492547-6073-47A9-9B50-9F0D1DF994DA}"/>
    <dgm:cxn modelId="{816AF423-E86F-47F6-9A7F-43046FAAD4AA}" type="presOf" srcId="{25C68C88-6E43-4CC6-81BA-7FED67E2EE0D}" destId="{13B940B1-D700-406D-B94A-90150077FD65}" srcOrd="0" destOrd="0" presId="urn:microsoft.com/office/officeart/2008/layout/HorizontalMultiLevelHierarchy"/>
    <dgm:cxn modelId="{7A689275-7042-4B21-8E65-015F37C65C29}" srcId="{108F288F-9686-4A83-BF43-25E7B74EBDA6}" destId="{9C3453DF-9ADF-4294-BB40-86D087165572}" srcOrd="0" destOrd="0" parTransId="{CBEA81B7-47BB-44E7-A8E6-B6D6273D5746}" sibTransId="{4903FD2C-B045-4504-A41E-CB963E575755}"/>
    <dgm:cxn modelId="{4F3E8527-6AC4-4E27-AE29-23E882105E84}" type="presOf" srcId="{76F8B85C-3681-44AD-85B1-046DB2BF95D9}" destId="{5501F709-E22B-4819-9015-402F1CEEDF07}" srcOrd="0" destOrd="0" presId="urn:microsoft.com/office/officeart/2008/layout/HorizontalMultiLevelHierarchy"/>
    <dgm:cxn modelId="{96B7CDCB-062E-4C35-8B56-4E87D7263DA2}" type="presOf" srcId="{EA94B796-0B40-4CED-BC14-F5468645675F}" destId="{AEBD0B6A-48B9-4268-863C-5852E0300E9C}" srcOrd="1" destOrd="0" presId="urn:microsoft.com/office/officeart/2008/layout/HorizontalMultiLevelHierarchy"/>
    <dgm:cxn modelId="{6F1D9B6C-77C9-4DE8-B1C2-19A9F5C4CBBB}" srcId="{108F288F-9686-4A83-BF43-25E7B74EBDA6}" destId="{25C68C88-6E43-4CC6-81BA-7FED67E2EE0D}" srcOrd="3" destOrd="0" parTransId="{92BB5232-D6EB-4BA8-8647-7988E02BFC64}" sibTransId="{997734C8-3C12-474E-A72D-94C591FE8FA1}"/>
    <dgm:cxn modelId="{C28352BC-8402-4AE9-8FB9-D483F63B311A}" srcId="{108F288F-9686-4A83-BF43-25E7B74EBDA6}" destId="{CD9FD391-2D44-4DC2-A6A8-02BC37167301}" srcOrd="2" destOrd="0" parTransId="{C94D503A-F825-4CBE-AA67-A2917B6F65F7}" sibTransId="{C722C7B0-B32D-40B5-85FF-0D7589E890E3}"/>
    <dgm:cxn modelId="{C9EB378A-F6FA-40B0-BA56-859983800359}" srcId="{108F288F-9686-4A83-BF43-25E7B74EBDA6}" destId="{514FAE03-B970-43B0-B9CC-219FC4689B46}" srcOrd="4" destOrd="0" parTransId="{EA94B796-0B40-4CED-BC14-F5468645675F}" sibTransId="{7B6D6208-31FD-4AE1-97F9-4A491E4CC0DF}"/>
    <dgm:cxn modelId="{C8BDBD6F-46FF-4EF3-955A-47B539FA5418}" type="presOf" srcId="{D7BE5022-4DB2-42EB-8628-591552C571EB}" destId="{E6F6440C-CB32-4753-8F1F-0F84F924D5C0}" srcOrd="1" destOrd="0" presId="urn:microsoft.com/office/officeart/2008/layout/HorizontalMultiLevelHierarchy"/>
    <dgm:cxn modelId="{653C33AF-0600-4AFF-9680-C4B92143661D}" type="presOf" srcId="{812EE35A-E3C8-481D-AB40-D0EA202A51C0}" destId="{869486AF-6325-4D6B-9887-D7EC9E7BB5D0}" srcOrd="0" destOrd="0" presId="urn:microsoft.com/office/officeart/2008/layout/HorizontalMultiLevelHierarchy"/>
    <dgm:cxn modelId="{4138EB7A-0EF6-49AD-AF58-3F863F4B9FA5}" type="presOf" srcId="{8AA8CFDF-E111-4EE9-911D-9343B3E5E84E}" destId="{A27B94E0-013C-423B-8837-427F6FD44AAF}" srcOrd="0" destOrd="0" presId="urn:microsoft.com/office/officeart/2008/layout/HorizontalMultiLevelHierarchy"/>
    <dgm:cxn modelId="{C436595D-C801-4DDB-904B-80EC883182C1}" type="presOf" srcId="{812EE35A-E3C8-481D-AB40-D0EA202A51C0}" destId="{E9F9D3E0-FF13-493F-8576-646F7A9AB38F}" srcOrd="1" destOrd="0" presId="urn:microsoft.com/office/officeart/2008/layout/HorizontalMultiLevelHierarchy"/>
    <dgm:cxn modelId="{F78C6538-1FA9-4C5C-9C49-956397F5DCC4}" type="presOf" srcId="{D7BE5022-4DB2-42EB-8628-591552C571EB}" destId="{CDC52A44-2E42-4ABC-BABF-5A80F0658A2C}" srcOrd="0" destOrd="0" presId="urn:microsoft.com/office/officeart/2008/layout/HorizontalMultiLevelHierarchy"/>
    <dgm:cxn modelId="{B6942019-D39A-47ED-BFC0-E4C8A4F594AA}" type="presOf" srcId="{10D35987-3EC5-423B-A5EC-41704E6E374C}" destId="{58AEDB5A-6905-456A-A7A2-836B7FBD17F6}" srcOrd="0" destOrd="0" presId="urn:microsoft.com/office/officeart/2008/layout/HorizontalMultiLevelHierarchy"/>
    <dgm:cxn modelId="{4A44BCFA-8315-4000-ABCD-8CF07526E014}" type="presOf" srcId="{EA94B796-0B40-4CED-BC14-F5468645675F}" destId="{EA136E52-A9D3-4A58-ABB1-BB0CB597F083}" srcOrd="0" destOrd="0" presId="urn:microsoft.com/office/officeart/2008/layout/HorizontalMultiLevelHierarchy"/>
    <dgm:cxn modelId="{15F33A56-6B88-426A-BC20-6C587EAADE0A}" srcId="{108F288F-9686-4A83-BF43-25E7B74EBDA6}" destId="{76F8B85C-3681-44AD-85B1-046DB2BF95D9}" srcOrd="1" destOrd="0" parTransId="{812EE35A-E3C8-481D-AB40-D0EA202A51C0}" sibTransId="{34D94B10-7B6B-4CB5-92F9-DEA7E31B18DA}"/>
    <dgm:cxn modelId="{7B84F51E-8746-43CF-AC84-F59545D0E09D}" type="presOf" srcId="{CBEA81B7-47BB-44E7-A8E6-B6D6273D5746}" destId="{AA804814-B96D-4CA2-887B-7BAAE184BD92}" srcOrd="1" destOrd="0" presId="urn:microsoft.com/office/officeart/2008/layout/HorizontalMultiLevelHierarchy"/>
    <dgm:cxn modelId="{41F51035-9FE9-488B-8680-1A0028FD221F}" type="presOf" srcId="{C94D503A-F825-4CBE-AA67-A2917B6F65F7}" destId="{91D053A2-8866-45E8-B671-26FA69E963D1}" srcOrd="0" destOrd="0" presId="urn:microsoft.com/office/officeart/2008/layout/HorizontalMultiLevelHierarchy"/>
    <dgm:cxn modelId="{E4B8CFB1-E70D-4797-9092-C252989A4B29}" type="presOf" srcId="{CBEA81B7-47BB-44E7-A8E6-B6D6273D5746}" destId="{A9C6D3B4-DEA5-443A-8BD8-1569CD0355FB}" srcOrd="0" destOrd="0" presId="urn:microsoft.com/office/officeart/2008/layout/HorizontalMultiLevelHierarchy"/>
    <dgm:cxn modelId="{E3620298-C8F3-4F52-AE53-BA8915F8853B}" type="presOf" srcId="{514FAE03-B970-43B0-B9CC-219FC4689B46}" destId="{B2BF6EA7-C3B2-4E6A-92A4-54B028BC184B}" srcOrd="0" destOrd="0" presId="urn:microsoft.com/office/officeart/2008/layout/HorizontalMultiLevelHierarchy"/>
    <dgm:cxn modelId="{D0341742-6413-433D-9A59-EC2386FB8CC7}" type="presOf" srcId="{C94D503A-F825-4CBE-AA67-A2917B6F65F7}" destId="{71C17B63-9D15-4C04-B883-D1872D873052}" srcOrd="1" destOrd="0" presId="urn:microsoft.com/office/officeart/2008/layout/HorizontalMultiLevelHierarchy"/>
    <dgm:cxn modelId="{F04BBCCE-EE27-4C9C-9A88-F0A1E99C585E}" type="presOf" srcId="{92BB5232-D6EB-4BA8-8647-7988E02BFC64}" destId="{BA347357-856E-4AAC-BE4B-8DC118470D58}" srcOrd="1" destOrd="0" presId="urn:microsoft.com/office/officeart/2008/layout/HorizontalMultiLevelHierarchy"/>
    <dgm:cxn modelId="{AB509438-1364-4F3A-9ED5-C0304232A9DF}" type="presParOf" srcId="{A27B94E0-013C-423B-8837-427F6FD44AAF}" destId="{C9203FE9-8E9D-4674-BBCC-307431EED0DC}" srcOrd="0" destOrd="0" presId="urn:microsoft.com/office/officeart/2008/layout/HorizontalMultiLevelHierarchy"/>
    <dgm:cxn modelId="{9C07E5BD-5A47-41B1-8A02-97ADD0C425BF}" type="presParOf" srcId="{C9203FE9-8E9D-4674-BBCC-307431EED0DC}" destId="{D5626CB0-7993-4B22-9C94-A11082F2A688}" srcOrd="0" destOrd="0" presId="urn:microsoft.com/office/officeart/2008/layout/HorizontalMultiLevelHierarchy"/>
    <dgm:cxn modelId="{3D9155A8-43AA-4BDD-B828-53E5A2104B20}" type="presParOf" srcId="{C9203FE9-8E9D-4674-BBCC-307431EED0DC}" destId="{D4129263-FE0F-4FF2-86AA-8C2662AD477A}" srcOrd="1" destOrd="0" presId="urn:microsoft.com/office/officeart/2008/layout/HorizontalMultiLevelHierarchy"/>
    <dgm:cxn modelId="{04DB528C-5A8C-4913-BAD3-82805A5CABA7}" type="presParOf" srcId="{D4129263-FE0F-4FF2-86AA-8C2662AD477A}" destId="{A9C6D3B4-DEA5-443A-8BD8-1569CD0355FB}" srcOrd="0" destOrd="0" presId="urn:microsoft.com/office/officeart/2008/layout/HorizontalMultiLevelHierarchy"/>
    <dgm:cxn modelId="{7D4B5425-CB6D-4405-B39F-7446CDE3B889}" type="presParOf" srcId="{A9C6D3B4-DEA5-443A-8BD8-1569CD0355FB}" destId="{AA804814-B96D-4CA2-887B-7BAAE184BD92}" srcOrd="0" destOrd="0" presId="urn:microsoft.com/office/officeart/2008/layout/HorizontalMultiLevelHierarchy"/>
    <dgm:cxn modelId="{397446EB-D2C3-49E6-86F8-330F0E2D1CF3}" type="presParOf" srcId="{D4129263-FE0F-4FF2-86AA-8C2662AD477A}" destId="{AC6B39F0-41B1-4EEC-BA68-E0883140FE50}" srcOrd="1" destOrd="0" presId="urn:microsoft.com/office/officeart/2008/layout/HorizontalMultiLevelHierarchy"/>
    <dgm:cxn modelId="{28887C1C-7956-48AE-B316-0B26DDCD2DC7}" type="presParOf" srcId="{AC6B39F0-41B1-4EEC-BA68-E0883140FE50}" destId="{AB7923A8-3ACB-4348-8BF2-F8243302F418}" srcOrd="0" destOrd="0" presId="urn:microsoft.com/office/officeart/2008/layout/HorizontalMultiLevelHierarchy"/>
    <dgm:cxn modelId="{8D066868-97D4-48DA-BF04-C56A8DB8956A}" type="presParOf" srcId="{AC6B39F0-41B1-4EEC-BA68-E0883140FE50}" destId="{100F4AD7-5F69-48BF-A82F-D035101DB2E2}" srcOrd="1" destOrd="0" presId="urn:microsoft.com/office/officeart/2008/layout/HorizontalMultiLevelHierarchy"/>
    <dgm:cxn modelId="{7DC6A3A4-22A8-426C-BB0B-61D94F0A1537}" type="presParOf" srcId="{D4129263-FE0F-4FF2-86AA-8C2662AD477A}" destId="{869486AF-6325-4D6B-9887-D7EC9E7BB5D0}" srcOrd="2" destOrd="0" presId="urn:microsoft.com/office/officeart/2008/layout/HorizontalMultiLevelHierarchy"/>
    <dgm:cxn modelId="{2860AF76-8A59-4A5D-8B51-BAC9F159CE4E}" type="presParOf" srcId="{869486AF-6325-4D6B-9887-D7EC9E7BB5D0}" destId="{E9F9D3E0-FF13-493F-8576-646F7A9AB38F}" srcOrd="0" destOrd="0" presId="urn:microsoft.com/office/officeart/2008/layout/HorizontalMultiLevelHierarchy"/>
    <dgm:cxn modelId="{21CFC1A2-EE1C-4C42-89B3-095B04C22ECA}" type="presParOf" srcId="{D4129263-FE0F-4FF2-86AA-8C2662AD477A}" destId="{E6547109-2447-46FE-BFC4-719B43658DC4}" srcOrd="3" destOrd="0" presId="urn:microsoft.com/office/officeart/2008/layout/HorizontalMultiLevelHierarchy"/>
    <dgm:cxn modelId="{FCE9028D-66F3-4C64-92EF-9AA7C5A7E1DA}" type="presParOf" srcId="{E6547109-2447-46FE-BFC4-719B43658DC4}" destId="{5501F709-E22B-4819-9015-402F1CEEDF07}" srcOrd="0" destOrd="0" presId="urn:microsoft.com/office/officeart/2008/layout/HorizontalMultiLevelHierarchy"/>
    <dgm:cxn modelId="{5349112E-CEFE-4B17-ABA8-12995C56C159}" type="presParOf" srcId="{E6547109-2447-46FE-BFC4-719B43658DC4}" destId="{5E9FA0DB-B61C-4710-A120-05B5AB76F96C}" srcOrd="1" destOrd="0" presId="urn:microsoft.com/office/officeart/2008/layout/HorizontalMultiLevelHierarchy"/>
    <dgm:cxn modelId="{A59840B2-5158-40F7-8B34-DEB3EA436CD5}" type="presParOf" srcId="{D4129263-FE0F-4FF2-86AA-8C2662AD477A}" destId="{91D053A2-8866-45E8-B671-26FA69E963D1}" srcOrd="4" destOrd="0" presId="urn:microsoft.com/office/officeart/2008/layout/HorizontalMultiLevelHierarchy"/>
    <dgm:cxn modelId="{4D2F7476-11F9-43F8-9B8C-A509949C56A7}" type="presParOf" srcId="{91D053A2-8866-45E8-B671-26FA69E963D1}" destId="{71C17B63-9D15-4C04-B883-D1872D873052}" srcOrd="0" destOrd="0" presId="urn:microsoft.com/office/officeart/2008/layout/HorizontalMultiLevelHierarchy"/>
    <dgm:cxn modelId="{738F6C97-EF32-4311-8A1E-25E32DAA1C5C}" type="presParOf" srcId="{D4129263-FE0F-4FF2-86AA-8C2662AD477A}" destId="{2271352B-FFE1-4A27-B3F1-112BD4431C59}" srcOrd="5" destOrd="0" presId="urn:microsoft.com/office/officeart/2008/layout/HorizontalMultiLevelHierarchy"/>
    <dgm:cxn modelId="{6C788453-6426-4633-ADF9-40A57291CB46}" type="presParOf" srcId="{2271352B-FFE1-4A27-B3F1-112BD4431C59}" destId="{9CEC4C93-9D83-48BE-A723-A44EF49AC5D2}" srcOrd="0" destOrd="0" presId="urn:microsoft.com/office/officeart/2008/layout/HorizontalMultiLevelHierarchy"/>
    <dgm:cxn modelId="{54A26D8D-0F34-4C8E-B909-FE85C4D0F5C9}" type="presParOf" srcId="{2271352B-FFE1-4A27-B3F1-112BD4431C59}" destId="{79622CE0-8EF9-472A-AA93-1448B45A8351}" srcOrd="1" destOrd="0" presId="urn:microsoft.com/office/officeart/2008/layout/HorizontalMultiLevelHierarchy"/>
    <dgm:cxn modelId="{14E43AC3-59D8-4ACC-9B0E-21D604C10B64}" type="presParOf" srcId="{D4129263-FE0F-4FF2-86AA-8C2662AD477A}" destId="{C018D2AF-D128-4ACC-86D6-39B62EFA582E}" srcOrd="6" destOrd="0" presId="urn:microsoft.com/office/officeart/2008/layout/HorizontalMultiLevelHierarchy"/>
    <dgm:cxn modelId="{E5D8BC29-E2C3-4D7F-91CD-99A8D9EDD08F}" type="presParOf" srcId="{C018D2AF-D128-4ACC-86D6-39B62EFA582E}" destId="{BA347357-856E-4AAC-BE4B-8DC118470D58}" srcOrd="0" destOrd="0" presId="urn:microsoft.com/office/officeart/2008/layout/HorizontalMultiLevelHierarchy"/>
    <dgm:cxn modelId="{2A655D01-59A1-420E-A9CE-DE08CC73A1CF}" type="presParOf" srcId="{D4129263-FE0F-4FF2-86AA-8C2662AD477A}" destId="{32FBD692-C596-4FBA-9EB4-05BFB2835B46}" srcOrd="7" destOrd="0" presId="urn:microsoft.com/office/officeart/2008/layout/HorizontalMultiLevelHierarchy"/>
    <dgm:cxn modelId="{9E67F11A-8646-41E2-BE74-E944CDB3EC5A}" type="presParOf" srcId="{32FBD692-C596-4FBA-9EB4-05BFB2835B46}" destId="{13B940B1-D700-406D-B94A-90150077FD65}" srcOrd="0" destOrd="0" presId="urn:microsoft.com/office/officeart/2008/layout/HorizontalMultiLevelHierarchy"/>
    <dgm:cxn modelId="{6B1CDED8-E53C-452F-BC2A-920CCBE66E34}" type="presParOf" srcId="{32FBD692-C596-4FBA-9EB4-05BFB2835B46}" destId="{883F53D2-C389-4D82-97BB-4AD63F43B779}" srcOrd="1" destOrd="0" presId="urn:microsoft.com/office/officeart/2008/layout/HorizontalMultiLevelHierarchy"/>
    <dgm:cxn modelId="{2CA76CC4-8547-4357-8CED-A1D924AA8BB2}" type="presParOf" srcId="{D4129263-FE0F-4FF2-86AA-8C2662AD477A}" destId="{EA136E52-A9D3-4A58-ABB1-BB0CB597F083}" srcOrd="8" destOrd="0" presId="urn:microsoft.com/office/officeart/2008/layout/HorizontalMultiLevelHierarchy"/>
    <dgm:cxn modelId="{B3209902-37E8-4BD9-947B-CF05BAB08C17}" type="presParOf" srcId="{EA136E52-A9D3-4A58-ABB1-BB0CB597F083}" destId="{AEBD0B6A-48B9-4268-863C-5852E0300E9C}" srcOrd="0" destOrd="0" presId="urn:microsoft.com/office/officeart/2008/layout/HorizontalMultiLevelHierarchy"/>
    <dgm:cxn modelId="{DE20A6E3-B0D6-45E9-83F8-8672B5BE8297}" type="presParOf" srcId="{D4129263-FE0F-4FF2-86AA-8C2662AD477A}" destId="{73A0E7F3-3519-42BF-B551-D90645F1DD71}" srcOrd="9" destOrd="0" presId="urn:microsoft.com/office/officeart/2008/layout/HorizontalMultiLevelHierarchy"/>
    <dgm:cxn modelId="{8C0B8D64-9ECB-49B8-BBA1-CAAFA483D7B7}" type="presParOf" srcId="{73A0E7F3-3519-42BF-B551-D90645F1DD71}" destId="{B2BF6EA7-C3B2-4E6A-92A4-54B028BC184B}" srcOrd="0" destOrd="0" presId="urn:microsoft.com/office/officeart/2008/layout/HorizontalMultiLevelHierarchy"/>
    <dgm:cxn modelId="{D111212F-2F45-4CAD-9C61-4B436A51EEAD}" type="presParOf" srcId="{73A0E7F3-3519-42BF-B551-D90645F1DD71}" destId="{C8CE6F0A-95AE-42A4-80D5-92053DF23B1D}" srcOrd="1" destOrd="0" presId="urn:microsoft.com/office/officeart/2008/layout/HorizontalMultiLevelHierarchy"/>
    <dgm:cxn modelId="{BA38F233-1C66-451D-8698-30282637A2A3}" type="presParOf" srcId="{D4129263-FE0F-4FF2-86AA-8C2662AD477A}" destId="{CDC52A44-2E42-4ABC-BABF-5A80F0658A2C}" srcOrd="10" destOrd="0" presId="urn:microsoft.com/office/officeart/2008/layout/HorizontalMultiLevelHierarchy"/>
    <dgm:cxn modelId="{BBC20044-C19D-41FA-A91D-26160A72A9A8}" type="presParOf" srcId="{CDC52A44-2E42-4ABC-BABF-5A80F0658A2C}" destId="{E6F6440C-CB32-4753-8F1F-0F84F924D5C0}" srcOrd="0" destOrd="0" presId="urn:microsoft.com/office/officeart/2008/layout/HorizontalMultiLevelHierarchy"/>
    <dgm:cxn modelId="{C1B5A9EE-4BC8-4846-9A96-3C935F434C68}" type="presParOf" srcId="{D4129263-FE0F-4FF2-86AA-8C2662AD477A}" destId="{F929564E-A407-4100-A9F7-D5BEB2056F76}" srcOrd="11" destOrd="0" presId="urn:microsoft.com/office/officeart/2008/layout/HorizontalMultiLevelHierarchy"/>
    <dgm:cxn modelId="{4C7B206E-3A98-4FD8-A3FD-65990E43B40D}" type="presParOf" srcId="{F929564E-A407-4100-A9F7-D5BEB2056F76}" destId="{58AEDB5A-6905-456A-A7A2-836B7FBD17F6}" srcOrd="0" destOrd="0" presId="urn:microsoft.com/office/officeart/2008/layout/HorizontalMultiLevelHierarchy"/>
    <dgm:cxn modelId="{6D0BDB93-2342-44E6-8DDB-F892FAC2DDE3}" type="presParOf" srcId="{F929564E-A407-4100-A9F7-D5BEB2056F76}" destId="{BDB72918-55AE-481D-B412-DB46EC1619F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41CB0-B71D-4A55-804E-7349D51B3860}" type="datetimeFigureOut">
              <a:rPr lang="en-US" smtClean="0"/>
              <a:t>4/2/2015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DC8A4-D806-4A11-98B1-96C323976420}" type="slidenum">
              <a:rPr lang="en-US" smtClean="0"/>
              <a:t>‹#›</a:t>
            </a:fld>
            <a:endParaRPr lang="en-US"/>
          </a:p>
        </p:txBody>
      </p:sp>
    </p:spTree>
    <p:extLst>
      <p:ext uri="{BB962C8B-B14F-4D97-AF65-F5344CB8AC3E}">
        <p14:creationId xmlns:p14="http://schemas.microsoft.com/office/powerpoint/2010/main" val="3667898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dailyinfographic.com/spice-up-your-resume-infographi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dailyinfographic.com/best-rewards-credit-cards-infographi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dailyinfographic.com/all-you-need-to-know-about-a-vegan-diet-infographic"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visual.ly/steve-jobs-an-infographic"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ailyinfographic.com/netflix-vs-redbox"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dailyinfographic.com/bitcoin-vs-gold-infographic"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ailyinfographic.com/9-hacks-for-movie-snacks-infographic"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dailyinfographic.com/8-things-successful-people-do-and-why-infographic"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ailyinfographic.com/the-history-of-tranformers-infographic"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dailyinfographic.com/the-history-of-the-super-bowl-infographic"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Twitter</a:t>
            </a:r>
            <a:r>
              <a:rPr lang="en-US" baseline="0" dirty="0" smtClean="0"/>
              <a:t> link:  https://coolkidsdesign.files.wordpress.com/2012/02/how-to-twitter-infographic-01.jpg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Resume</a:t>
            </a:r>
            <a:r>
              <a:rPr lang="en-US" baseline="0" dirty="0" smtClean="0"/>
              <a:t> link: </a:t>
            </a:r>
            <a:r>
              <a:rPr lang="en-US" dirty="0" smtClean="0">
                <a:hlinkClick r:id="rId3"/>
              </a:rPr>
              <a:t>http://www.dailyinfographic.com/spice-up-your-resume-infographic</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A2DC8A4-D806-4A11-98B1-96C323976420}" type="slidenum">
              <a:rPr lang="en-US" smtClean="0"/>
              <a:t>4</a:t>
            </a:fld>
            <a:endParaRPr lang="en-US"/>
          </a:p>
        </p:txBody>
      </p:sp>
    </p:spTree>
    <p:extLst>
      <p:ext uri="{BB962C8B-B14F-4D97-AF65-F5344CB8AC3E}">
        <p14:creationId xmlns:p14="http://schemas.microsoft.com/office/powerpoint/2010/main" val="27178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Disney link:  http://www.dailyinfographic.com/which-disney-park-is-the-happiest-infographic</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card link:  </a:t>
            </a:r>
            <a:r>
              <a:rPr lang="en-US" dirty="0" smtClean="0">
                <a:hlinkClick r:id="rId3"/>
              </a:rPr>
              <a:t>http://www.dailyinfographic.com/best-rewards-credit-cards-infographic</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A2DC8A4-D806-4A11-98B1-96C323976420}" type="slidenum">
              <a:rPr lang="en-US" smtClean="0"/>
              <a:t>5</a:t>
            </a:fld>
            <a:endParaRPr lang="en-US"/>
          </a:p>
        </p:txBody>
      </p:sp>
    </p:spTree>
    <p:extLst>
      <p:ext uri="{BB962C8B-B14F-4D97-AF65-F5344CB8AC3E}">
        <p14:creationId xmlns:p14="http://schemas.microsoft.com/office/powerpoint/2010/main" val="159400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Vegan link: </a:t>
            </a:r>
            <a:r>
              <a:rPr lang="en-US" dirty="0" smtClean="0">
                <a:hlinkClick r:id="rId3"/>
              </a:rPr>
              <a:t>http://www.dailyinfographic.com/all-you-need-to-know-about-a-vegan-diet-infographic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Jobs link: </a:t>
            </a:r>
            <a:r>
              <a:rPr lang="en-US" dirty="0" smtClean="0">
                <a:hlinkClick r:id="rId4"/>
              </a:rPr>
              <a:t>http://visual.ly/steve-jobs-an-infographic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2DC8A4-D806-4A11-98B1-96C323976420}" type="slidenum">
              <a:rPr lang="en-US" smtClean="0"/>
              <a:t>6</a:t>
            </a:fld>
            <a:endParaRPr lang="en-US"/>
          </a:p>
        </p:txBody>
      </p:sp>
    </p:spTree>
    <p:extLst>
      <p:ext uri="{BB962C8B-B14F-4D97-AF65-F5344CB8AC3E}">
        <p14:creationId xmlns:p14="http://schemas.microsoft.com/office/powerpoint/2010/main" val="18215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Netflix link: </a:t>
            </a:r>
            <a:r>
              <a:rPr lang="en-US" dirty="0" smtClean="0">
                <a:hlinkClick r:id="rId3"/>
              </a:rPr>
              <a:t>http://www.dailyinfographic.com/netflix-vs-redbox</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Bitcoin link: </a:t>
            </a:r>
            <a:r>
              <a:rPr lang="en-US" dirty="0" smtClean="0">
                <a:hlinkClick r:id="rId4"/>
              </a:rPr>
              <a:t>http://www.dailyinfographic.com/bitcoin-vs-gold-infographic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2DC8A4-D806-4A11-98B1-96C323976420}" type="slidenum">
              <a:rPr lang="en-US" smtClean="0"/>
              <a:t>7</a:t>
            </a:fld>
            <a:endParaRPr lang="en-US"/>
          </a:p>
        </p:txBody>
      </p:sp>
    </p:spTree>
    <p:extLst>
      <p:ext uri="{BB962C8B-B14F-4D97-AF65-F5344CB8AC3E}">
        <p14:creationId xmlns:p14="http://schemas.microsoft.com/office/powerpoint/2010/main" val="20899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Movies link: </a:t>
            </a:r>
            <a:r>
              <a:rPr lang="en-US" dirty="0" smtClean="0">
                <a:hlinkClick r:id="rId3"/>
              </a:rPr>
              <a:t>http://www.dailyinfographic.com/9-hacks-for-movie-snacks-infographic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Successful link: </a:t>
            </a:r>
            <a:r>
              <a:rPr lang="en-US" dirty="0" smtClean="0">
                <a:hlinkClick r:id="rId4"/>
              </a:rPr>
              <a:t>http://www.dailyinfographic.com/8-things-successful-people-do-and-why-infographic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2DC8A4-D806-4A11-98B1-96C323976420}" type="slidenum">
              <a:rPr lang="en-US" smtClean="0"/>
              <a:t>8</a:t>
            </a:fld>
            <a:endParaRPr lang="en-US"/>
          </a:p>
        </p:txBody>
      </p:sp>
    </p:spTree>
    <p:extLst>
      <p:ext uri="{BB962C8B-B14F-4D97-AF65-F5344CB8AC3E}">
        <p14:creationId xmlns:p14="http://schemas.microsoft.com/office/powerpoint/2010/main" val="2895120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Transformers link:</a:t>
            </a:r>
            <a:r>
              <a:rPr lang="en-US" baseline="0" dirty="0" smtClean="0"/>
              <a:t> </a:t>
            </a:r>
            <a:r>
              <a:rPr lang="en-US" dirty="0" smtClean="0">
                <a:hlinkClick r:id="rId3"/>
              </a:rPr>
              <a:t>http://www.dailyinfographic.com/the-history-of-tranformers-infographic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Super </a:t>
            </a:r>
            <a:r>
              <a:rPr lang="en-US" baseline="0" dirty="0" smtClean="0"/>
              <a:t>Bowl link:  </a:t>
            </a:r>
            <a:r>
              <a:rPr lang="en-US" dirty="0" smtClean="0">
                <a:hlinkClick r:id="rId4"/>
              </a:rPr>
              <a:t>http://www.dailyinfographic.com/the-history-of-the-super-bowl-infographic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2DC8A4-D806-4A11-98B1-96C323976420}" type="slidenum">
              <a:rPr lang="en-US" smtClean="0"/>
              <a:t>9</a:t>
            </a:fld>
            <a:endParaRPr lang="en-US"/>
          </a:p>
        </p:txBody>
      </p:sp>
    </p:spTree>
    <p:extLst>
      <p:ext uri="{BB962C8B-B14F-4D97-AF65-F5344CB8AC3E}">
        <p14:creationId xmlns:p14="http://schemas.microsoft.com/office/powerpoint/2010/main" val="346960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630E89-CBEA-4405-928A-4DD76A28B54F}" type="datetimeFigureOut">
              <a:rPr lang="en-US" smtClean="0"/>
              <a:t>4/2/2015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187810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630E89-CBEA-4405-928A-4DD76A28B54F}" type="datetimeFigureOut">
              <a:rPr lang="en-US" smtClean="0"/>
              <a:t>4/2/2015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236940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630E89-CBEA-4405-928A-4DD76A28B54F}" type="datetimeFigureOut">
              <a:rPr lang="en-US" smtClean="0"/>
              <a:t>4/2/2015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129998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630E89-CBEA-4405-928A-4DD76A28B54F}" type="datetimeFigureOut">
              <a:rPr lang="en-US" smtClean="0"/>
              <a:t>4/2/2015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186363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630E89-CBEA-4405-928A-4DD76A28B54F}" type="datetimeFigureOut">
              <a:rPr lang="en-US" smtClean="0"/>
              <a:t>4/2/2015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304662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630E89-CBEA-4405-928A-4DD76A28B54F}" type="datetimeFigureOut">
              <a:rPr lang="en-US" smtClean="0"/>
              <a:t>4/2/2015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341466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630E89-CBEA-4405-928A-4DD76A28B54F}" type="datetimeFigureOut">
              <a:rPr lang="en-US" smtClean="0"/>
              <a:t>4/2/2015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2230869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630E89-CBEA-4405-928A-4DD76A28B54F}" type="datetimeFigureOut">
              <a:rPr lang="en-US" smtClean="0"/>
              <a:t>4/2/2015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3657175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30E89-CBEA-4405-928A-4DD76A28B54F}" type="datetimeFigureOut">
              <a:rPr lang="en-US" smtClean="0"/>
              <a:t>4/2/2015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164601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630E89-CBEA-4405-928A-4DD76A28B54F}" type="datetimeFigureOut">
              <a:rPr lang="en-US" smtClean="0"/>
              <a:t>4/2/2015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88123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630E89-CBEA-4405-928A-4DD76A28B54F}" type="datetimeFigureOut">
              <a:rPr lang="en-US" smtClean="0"/>
              <a:t>4/2/2015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49587-881F-4F44-B05C-66D992636F21}" type="slidenum">
              <a:rPr lang="en-US" smtClean="0"/>
              <a:t>‹#›</a:t>
            </a:fld>
            <a:endParaRPr lang="en-US"/>
          </a:p>
        </p:txBody>
      </p:sp>
    </p:spTree>
    <p:extLst>
      <p:ext uri="{BB962C8B-B14F-4D97-AF65-F5344CB8AC3E}">
        <p14:creationId xmlns:p14="http://schemas.microsoft.com/office/powerpoint/2010/main" val="81475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C4CB"/>
            </a:gs>
            <a:gs pos="100000">
              <a:schemeClr val="bg2">
                <a:shade val="98000"/>
                <a:satMod val="120000"/>
                <a:lumMod val="98000"/>
              </a:schemeClr>
            </a:gs>
          </a:gsLst>
          <a:path path="circle">
            <a:fillToRect t="100000" r="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30E89-CBEA-4405-928A-4DD76A28B54F}" type="datetimeFigureOut">
              <a:rPr lang="en-US" smtClean="0"/>
              <a:t>4/2/2015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49587-881F-4F44-B05C-66D992636F21}" type="slidenum">
              <a:rPr lang="en-US" smtClean="0"/>
              <a:t>‹#›</a:t>
            </a:fld>
            <a:endParaRPr lang="en-US"/>
          </a:p>
        </p:txBody>
      </p:sp>
    </p:spTree>
    <p:extLst>
      <p:ext uri="{BB962C8B-B14F-4D97-AF65-F5344CB8AC3E}">
        <p14:creationId xmlns:p14="http://schemas.microsoft.com/office/powerpoint/2010/main" val="937880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www.smashingmagazine.com/2011/10/14/the-dos-and-donts-of-infographic-design/"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smashingmagazine.com/2011/10/14/the-dos-and-donts-of-infographic-design/"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2.tmp"/><Relationship Id="rId7" Type="http://schemas.openxmlformats.org/officeDocument/2006/relationships/hyperlink" Target="https://coolkidsdesign.files.wordpress.com/2012/02/how-to-twitter-infographic-01.jp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tmp"/><Relationship Id="rId5" Type="http://schemas.openxmlformats.org/officeDocument/2006/relationships/image" Target="../media/image11.png"/><Relationship Id="rId4" Type="http://schemas.openxmlformats.org/officeDocument/2006/relationships/hyperlink" Target="http://www.dailyinfographic.com/spice-up-your-resume-infographi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tmp"/><Relationship Id="rId7" Type="http://schemas.openxmlformats.org/officeDocument/2006/relationships/hyperlink" Target="http://www.dailyinfographic.com/which-disney-park-is-the-happiest-infographic"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tmp"/><Relationship Id="rId5" Type="http://schemas.openxmlformats.org/officeDocument/2006/relationships/image" Target="../media/image11.png"/><Relationship Id="rId4" Type="http://schemas.openxmlformats.org/officeDocument/2006/relationships/hyperlink" Target="http://www.dailyinfographic.com/best-rewards-credit-cards-infographi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tmp"/><Relationship Id="rId7" Type="http://schemas.openxmlformats.org/officeDocument/2006/relationships/hyperlink" Target="http://www.dailyinfographic.com/all-you-need-to-know-about-a-vegan-diet-infographic"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visual.ly/steve-jobs-an-infographic" TargetMode="External"/><Relationship Id="rId4" Type="http://schemas.openxmlformats.org/officeDocument/2006/relationships/image" Target="../media/image17.tmp"/></Relationships>
</file>

<file path=ppt/slides/_rels/slide7.xml.rels><?xml version="1.0" encoding="UTF-8" standalone="yes"?>
<Relationships xmlns="http://schemas.openxmlformats.org/package/2006/relationships"><Relationship Id="rId3" Type="http://schemas.openxmlformats.org/officeDocument/2006/relationships/image" Target="../media/image18.tmp"/><Relationship Id="rId7" Type="http://schemas.openxmlformats.org/officeDocument/2006/relationships/hyperlink" Target="http://www.dailyinfographic.com/bitcoin-vs-gold-infographic"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www.dailyinfographic.com/netflix-vs-redbox" TargetMode="External"/><Relationship Id="rId4" Type="http://schemas.openxmlformats.org/officeDocument/2006/relationships/image" Target="../media/image19.tmp"/></Relationships>
</file>

<file path=ppt/slides/_rels/slide8.xml.rels><?xml version="1.0" encoding="UTF-8" standalone="yes"?>
<Relationships xmlns="http://schemas.openxmlformats.org/package/2006/relationships"><Relationship Id="rId3" Type="http://schemas.openxmlformats.org/officeDocument/2006/relationships/image" Target="../media/image20.tmp"/><Relationship Id="rId7" Type="http://schemas.openxmlformats.org/officeDocument/2006/relationships/hyperlink" Target="http://www.dailyinfographic.com/8-things-successful-people-do-and-why-infographic"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www.dailyinfographic.com/9-hacks-for-movie-snacks-infographic" TargetMode="External"/><Relationship Id="rId4" Type="http://schemas.openxmlformats.org/officeDocument/2006/relationships/image" Target="../media/image21.tmp"/></Relationships>
</file>

<file path=ppt/slides/_rels/slide9.xml.rels><?xml version="1.0" encoding="UTF-8" standalone="yes"?>
<Relationships xmlns="http://schemas.openxmlformats.org/package/2006/relationships"><Relationship Id="rId3" Type="http://schemas.openxmlformats.org/officeDocument/2006/relationships/image" Target="../media/image22.tmp"/><Relationship Id="rId7" Type="http://schemas.openxmlformats.org/officeDocument/2006/relationships/hyperlink" Target="http://www.dailyinfographic.com/the-history-of-the-super-bowl-infographic"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tmp"/><Relationship Id="rId5" Type="http://schemas.openxmlformats.org/officeDocument/2006/relationships/image" Target="../media/image11.png"/><Relationship Id="rId4" Type="http://schemas.openxmlformats.org/officeDocument/2006/relationships/hyperlink" Target="http://www.dailyinfographic.com/the-history-of-tranformers-infographi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5833" y="2693895"/>
            <a:ext cx="10639811" cy="1138773"/>
          </a:xfrm>
          <a:prstGeom prst="rect">
            <a:avLst/>
          </a:prstGeom>
          <a:noFill/>
        </p:spPr>
        <p:txBody>
          <a:bodyPr wrap="square" rtlCol="0">
            <a:spAutoFit/>
          </a:bodyPr>
          <a:lstStyle/>
          <a:p>
            <a:pPr algn="ctr"/>
            <a:r>
              <a:rPr lang="en-US" sz="4000" b="1" i="1" dirty="0" smtClean="0">
                <a:solidFill>
                  <a:srgbClr val="0070C0"/>
                </a:solidFill>
                <a:latin typeface="Aharoni" panose="02010803020104030203" pitchFamily="2" charset="-79"/>
                <a:cs typeface="Aharoni" panose="02010803020104030203" pitchFamily="2" charset="-79"/>
                <a:hlinkClick r:id="rId2"/>
              </a:rPr>
              <a:t>The Do’s and Don’ts of Infographic Design</a:t>
            </a:r>
            <a:r>
              <a:rPr lang="en-US" sz="4000" b="1" dirty="0" smtClean="0">
                <a:solidFill>
                  <a:srgbClr val="0070C0"/>
                </a:solidFill>
                <a:latin typeface="Aharoni" panose="02010803020104030203" pitchFamily="2" charset="-79"/>
                <a:cs typeface="Aharoni" panose="02010803020104030203" pitchFamily="2" charset="-79"/>
                <a:hlinkClick r:id="rId2"/>
              </a:rPr>
              <a:t> </a:t>
            </a:r>
            <a:endParaRPr lang="en-US" sz="4000" b="1" dirty="0" smtClean="0">
              <a:solidFill>
                <a:srgbClr val="0070C0"/>
              </a:solidFill>
              <a:latin typeface="Aharoni" panose="02010803020104030203" pitchFamily="2" charset="-79"/>
              <a:cs typeface="Aharoni" panose="02010803020104030203" pitchFamily="2" charset="-79"/>
            </a:endParaRPr>
          </a:p>
          <a:p>
            <a:pPr algn="ctr"/>
            <a:r>
              <a:rPr lang="en-US" sz="2800" b="1" dirty="0" smtClean="0">
                <a:solidFill>
                  <a:srgbClr val="0070C0"/>
                </a:solidFill>
                <a:latin typeface="Aharoni" panose="02010803020104030203" pitchFamily="2" charset="-79"/>
                <a:cs typeface="Aharoni" panose="02010803020104030203" pitchFamily="2" charset="-79"/>
              </a:rPr>
              <a:t>by Amy Balliett - </a:t>
            </a:r>
            <a:r>
              <a:rPr lang="en-US" sz="2800" b="1" u="sng" dirty="0" smtClean="0">
                <a:solidFill>
                  <a:srgbClr val="0070C0"/>
                </a:solidFill>
                <a:latin typeface="Aharoni" panose="02010803020104030203" pitchFamily="2" charset="-79"/>
                <a:cs typeface="Aharoni" panose="02010803020104030203" pitchFamily="2" charset="-79"/>
              </a:rPr>
              <a:t>Smashing Magazine</a:t>
            </a:r>
            <a:r>
              <a:rPr lang="en-US" sz="2800" b="1" dirty="0" smtClean="0">
                <a:solidFill>
                  <a:srgbClr val="0070C0"/>
                </a:solidFill>
                <a:latin typeface="Aharoni" panose="02010803020104030203" pitchFamily="2" charset="-79"/>
                <a:cs typeface="Aharoni" panose="02010803020104030203" pitchFamily="2" charset="-79"/>
              </a:rPr>
              <a:t> - 10/14/11</a:t>
            </a:r>
            <a:endParaRPr lang="en-US" sz="2800" b="1" dirty="0">
              <a:solidFill>
                <a:srgbClr val="0070C0"/>
              </a:solidFill>
              <a:latin typeface="Aharoni" panose="02010803020104030203" pitchFamily="2" charset="-79"/>
              <a:cs typeface="Aharoni" panose="02010803020104030203" pitchFamily="2" charset="-79"/>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64673">
            <a:off x="587342" y="696581"/>
            <a:ext cx="2336413" cy="1393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95" y="4122738"/>
            <a:ext cx="1909763"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67" y="369762"/>
            <a:ext cx="2395211" cy="1887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8252">
            <a:off x="2928998" y="4560806"/>
            <a:ext cx="3188713" cy="15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0048" y="332663"/>
            <a:ext cx="2437939" cy="1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67123">
            <a:off x="9399364" y="4212755"/>
            <a:ext cx="2239369" cy="1999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4589" y="4122738"/>
            <a:ext cx="2223319" cy="198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877388">
            <a:off x="6542608" y="769800"/>
            <a:ext cx="2183966" cy="1143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365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128588"/>
            <a:ext cx="7870372" cy="61555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Next Steps:</a:t>
            </a:r>
            <a:r>
              <a:rPr lang="en-US" sz="3600" dirty="0" smtClean="0">
                <a:solidFill>
                  <a:srgbClr val="0070C0"/>
                </a:solidFill>
                <a:latin typeface="Aharoni" panose="02010803020104030203" pitchFamily="2" charset="-79"/>
                <a:cs typeface="Aharoni" panose="02010803020104030203" pitchFamily="2" charset="-79"/>
              </a:rPr>
              <a:t> </a:t>
            </a:r>
          </a:p>
          <a:p>
            <a:pPr algn="ctr"/>
            <a:r>
              <a:rPr lang="en-US" sz="3200" dirty="0" smtClean="0">
                <a:solidFill>
                  <a:srgbClr val="0070C0"/>
                </a:solidFill>
                <a:latin typeface="Aharoni" panose="02010803020104030203" pitchFamily="2" charset="-79"/>
                <a:cs typeface="Aharoni" panose="02010803020104030203" pitchFamily="2" charset="-79"/>
              </a:rPr>
              <a:t> </a:t>
            </a:r>
          </a:p>
          <a:p>
            <a:pPr marL="514350" indent="-514350">
              <a:buAutoNum type="arabicPeriod"/>
            </a:pPr>
            <a:r>
              <a:rPr lang="en-US" sz="2800" dirty="0" smtClean="0">
                <a:solidFill>
                  <a:srgbClr val="0070C0"/>
                </a:solidFill>
                <a:latin typeface="Aharoni" panose="02010803020104030203" pitchFamily="2" charset="-79"/>
                <a:cs typeface="Aharoni" panose="02010803020104030203" pitchFamily="2" charset="-79"/>
              </a:rPr>
              <a:t>Select a topic that you find interesting and on which you’d like to conduct some brief, basic research.</a:t>
            </a:r>
          </a:p>
          <a:p>
            <a:r>
              <a:rPr lang="en-US" sz="2800" dirty="0" smtClean="0">
                <a:solidFill>
                  <a:srgbClr val="0070C0"/>
                </a:solidFill>
                <a:latin typeface="Aharoni" panose="02010803020104030203" pitchFamily="2" charset="-79"/>
                <a:cs typeface="Aharoni" panose="02010803020104030203" pitchFamily="2" charset="-79"/>
              </a:rPr>
              <a:t>  </a:t>
            </a:r>
          </a:p>
          <a:p>
            <a:pPr marL="514350" indent="-514350">
              <a:buAutoNum type="arabicPeriod" startAt="2"/>
            </a:pPr>
            <a:r>
              <a:rPr lang="en-US" sz="2800" dirty="0" smtClean="0">
                <a:solidFill>
                  <a:srgbClr val="0070C0"/>
                </a:solidFill>
                <a:latin typeface="Aharoni" panose="02010803020104030203" pitchFamily="2" charset="-79"/>
                <a:cs typeface="Aharoni" panose="02010803020104030203" pitchFamily="2" charset="-79"/>
              </a:rPr>
              <a:t>Fill in the research sheet provided to</a:t>
            </a:r>
          </a:p>
          <a:p>
            <a:r>
              <a:rPr lang="en-US" sz="2800" dirty="0">
                <a:solidFill>
                  <a:srgbClr val="0070C0"/>
                </a:solidFill>
                <a:latin typeface="Aharoni" panose="02010803020104030203" pitchFamily="2" charset="-79"/>
                <a:cs typeface="Aharoni" panose="02010803020104030203" pitchFamily="2" charset="-79"/>
              </a:rPr>
              <a:t> </a:t>
            </a:r>
            <a:r>
              <a:rPr lang="en-US" sz="2800" dirty="0" smtClean="0">
                <a:solidFill>
                  <a:srgbClr val="0070C0"/>
                </a:solidFill>
                <a:latin typeface="Aharoni" panose="02010803020104030203" pitchFamily="2" charset="-79"/>
                <a:cs typeface="Aharoni" panose="02010803020104030203" pitchFamily="2" charset="-79"/>
              </a:rPr>
              <a:t>    you in class.  </a:t>
            </a:r>
          </a:p>
          <a:p>
            <a:pPr marL="514350" indent="-514350">
              <a:buAutoNum type="arabicPeriod"/>
            </a:pPr>
            <a:endParaRPr lang="en-US" sz="2800" dirty="0" smtClean="0">
              <a:solidFill>
                <a:srgbClr val="0070C0"/>
              </a:solidFill>
              <a:latin typeface="Aharoni" panose="02010803020104030203" pitchFamily="2" charset="-79"/>
              <a:cs typeface="Aharoni" panose="02010803020104030203" pitchFamily="2" charset="-79"/>
            </a:endParaRPr>
          </a:p>
          <a:p>
            <a:pPr marL="514350" indent="-514350">
              <a:buAutoNum type="arabicPeriod" startAt="3"/>
            </a:pPr>
            <a:r>
              <a:rPr lang="en-US" sz="2800" dirty="0" smtClean="0">
                <a:solidFill>
                  <a:srgbClr val="0070C0"/>
                </a:solidFill>
                <a:latin typeface="Aharoni" panose="02010803020104030203" pitchFamily="2" charset="-79"/>
                <a:cs typeface="Aharoni" panose="02010803020104030203" pitchFamily="2" charset="-79"/>
              </a:rPr>
              <a:t>Create your own infographic according to</a:t>
            </a:r>
          </a:p>
          <a:p>
            <a:r>
              <a:rPr lang="en-US" sz="2800" dirty="0">
                <a:solidFill>
                  <a:srgbClr val="0070C0"/>
                </a:solidFill>
                <a:latin typeface="Aharoni" panose="02010803020104030203" pitchFamily="2" charset="-79"/>
                <a:cs typeface="Aharoni" panose="02010803020104030203" pitchFamily="2" charset="-79"/>
              </a:rPr>
              <a:t> </a:t>
            </a:r>
            <a:r>
              <a:rPr lang="en-US" sz="2800" dirty="0" smtClean="0">
                <a:solidFill>
                  <a:srgbClr val="0070C0"/>
                </a:solidFill>
                <a:latin typeface="Aharoni" panose="02010803020104030203" pitchFamily="2" charset="-79"/>
                <a:cs typeface="Aharoni" panose="02010803020104030203" pitchFamily="2" charset="-79"/>
              </a:rPr>
              <a:t>    one of the main types you just explored</a:t>
            </a:r>
          </a:p>
          <a:p>
            <a:r>
              <a:rPr lang="en-US" sz="2800" dirty="0">
                <a:solidFill>
                  <a:srgbClr val="0070C0"/>
                </a:solidFill>
                <a:latin typeface="Aharoni" panose="02010803020104030203" pitchFamily="2" charset="-79"/>
                <a:cs typeface="Aharoni" panose="02010803020104030203" pitchFamily="2" charset="-79"/>
              </a:rPr>
              <a:t> </a:t>
            </a:r>
            <a:r>
              <a:rPr lang="en-US" sz="2800" dirty="0" smtClean="0">
                <a:solidFill>
                  <a:srgbClr val="0070C0"/>
                </a:solidFill>
                <a:latin typeface="Aharoni" panose="02010803020104030203" pitchFamily="2" charset="-79"/>
                <a:cs typeface="Aharoni" panose="02010803020104030203" pitchFamily="2" charset="-79"/>
              </a:rPr>
              <a:t>    (see left). Review the </a:t>
            </a:r>
            <a:r>
              <a:rPr lang="en-US" sz="2800" dirty="0" err="1" smtClean="0">
                <a:solidFill>
                  <a:srgbClr val="0070C0"/>
                </a:solidFill>
                <a:latin typeface="Aharoni" panose="02010803020104030203" pitchFamily="2" charset="-79"/>
                <a:cs typeface="Aharoni" panose="02010803020104030203" pitchFamily="2" charset="-79"/>
              </a:rPr>
              <a:t>GAPSTone</a:t>
            </a:r>
            <a:endParaRPr lang="en-US" sz="2800" dirty="0">
              <a:solidFill>
                <a:srgbClr val="0070C0"/>
              </a:solidFill>
              <a:latin typeface="Aharoni" panose="02010803020104030203" pitchFamily="2" charset="-79"/>
              <a:cs typeface="Aharoni" panose="02010803020104030203" pitchFamily="2" charset="-79"/>
            </a:endParaRPr>
          </a:p>
          <a:p>
            <a:r>
              <a:rPr lang="en-US" sz="2800" smtClean="0">
                <a:solidFill>
                  <a:srgbClr val="0070C0"/>
                </a:solidFill>
                <a:latin typeface="Aharoni" panose="02010803020104030203" pitchFamily="2" charset="-79"/>
                <a:cs typeface="Aharoni" panose="02010803020104030203" pitchFamily="2" charset="-79"/>
              </a:rPr>
              <a:t>     considerations </a:t>
            </a:r>
            <a:r>
              <a:rPr lang="en-US" sz="2800" dirty="0" smtClean="0">
                <a:solidFill>
                  <a:srgbClr val="0070C0"/>
                </a:solidFill>
                <a:latin typeface="Aharoni" panose="02010803020104030203" pitchFamily="2" charset="-79"/>
                <a:cs typeface="Aharoni" panose="02010803020104030203" pitchFamily="2" charset="-79"/>
              </a:rPr>
              <a:t>on the next slide as well.</a:t>
            </a:r>
          </a:p>
          <a:p>
            <a:endParaRPr lang="en-US" dirty="0"/>
          </a:p>
        </p:txBody>
      </p:sp>
      <p:graphicFrame>
        <p:nvGraphicFramePr>
          <p:cNvPr id="6" name="Diagram 5"/>
          <p:cNvGraphicFramePr/>
          <p:nvPr>
            <p:extLst>
              <p:ext uri="{D42A27DB-BD31-4B8C-83A1-F6EECF244321}">
                <p14:modId xmlns:p14="http://schemas.microsoft.com/office/powerpoint/2010/main" val="1690040490"/>
              </p:ext>
            </p:extLst>
          </p:nvPr>
        </p:nvGraphicFramePr>
        <p:xfrm>
          <a:off x="-2088787" y="65799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6379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710" y="128240"/>
            <a:ext cx="11924199" cy="6432530"/>
          </a:xfrm>
          <a:prstGeom prst="rect">
            <a:avLst/>
          </a:prstGeom>
          <a:noFill/>
        </p:spPr>
        <p:txBody>
          <a:bodyPr wrap="square" rtlCol="0">
            <a:spAutoFit/>
          </a:bodyPr>
          <a:lstStyle/>
          <a:p>
            <a:pPr algn="ctr"/>
            <a:r>
              <a:rPr lang="en-US" sz="32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As you </a:t>
            </a:r>
            <a:r>
              <a:rPr lang="en-US" sz="32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create your infographic, </a:t>
            </a:r>
          </a:p>
          <a:p>
            <a:pPr algn="ctr"/>
            <a:r>
              <a:rPr lang="en-US" sz="32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be sure to consider the categories of </a:t>
            </a:r>
            <a:r>
              <a:rPr lang="en-US" sz="3200" dirty="0" err="1"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GAPSTone</a:t>
            </a:r>
            <a:r>
              <a:rPr lang="en-US" sz="32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p>
          <a:p>
            <a:pPr algn="ctr"/>
            <a:r>
              <a:rPr lang="en-US" sz="2000" dirty="0" smtClean="0">
                <a:solidFill>
                  <a:srgbClr val="0070C0"/>
                </a:solidFill>
                <a:latin typeface="Aharoni" panose="02010803020104030203" pitchFamily="2" charset="-79"/>
                <a:cs typeface="Aharoni" panose="02010803020104030203" pitchFamily="2" charset="-79"/>
              </a:rPr>
              <a:t>You will be filling in a graphic organizer to explain </a:t>
            </a:r>
          </a:p>
          <a:p>
            <a:pPr algn="ctr"/>
            <a:r>
              <a:rPr lang="en-US" sz="2000" dirty="0" smtClean="0">
                <a:solidFill>
                  <a:srgbClr val="0070C0"/>
                </a:solidFill>
                <a:latin typeface="Aharoni" panose="02010803020104030203" pitchFamily="2" charset="-79"/>
                <a:cs typeface="Aharoni" panose="02010803020104030203" pitchFamily="2" charset="-79"/>
              </a:rPr>
              <a:t>how these elements are evident in/lend meaning to your infographic.  </a:t>
            </a:r>
          </a:p>
          <a:p>
            <a:pPr algn="ctr"/>
            <a:endParaRPr lang="en-US" sz="2000" dirty="0" smtClean="0">
              <a:solidFill>
                <a:srgbClr val="0070C0"/>
              </a:solidFill>
              <a:latin typeface="Aharoni" panose="02010803020104030203" pitchFamily="2" charset="-79"/>
              <a:cs typeface="Aharoni" panose="02010803020104030203" pitchFamily="2" charset="-79"/>
            </a:endParaRPr>
          </a:p>
          <a:p>
            <a:pPr lvl="2"/>
            <a:r>
              <a:rPr lang="en-US" sz="3000" b="1" dirty="0" smtClean="0">
                <a:solidFill>
                  <a:srgbClr val="0070C0"/>
                </a:solidFill>
                <a:latin typeface="Aharoni" panose="02010803020104030203" pitchFamily="2" charset="-79"/>
                <a:cs typeface="Aharoni" panose="02010803020104030203" pitchFamily="2" charset="-79"/>
              </a:rPr>
              <a:t>G = Graphics (font, images, colors, layout, etc.)</a:t>
            </a:r>
          </a:p>
          <a:p>
            <a:pPr lvl="2"/>
            <a:endParaRPr lang="en-US" sz="3000" b="1" dirty="0" smtClean="0">
              <a:solidFill>
                <a:srgbClr val="0070C0"/>
              </a:solidFill>
              <a:latin typeface="Aharoni" panose="02010803020104030203" pitchFamily="2" charset="-79"/>
              <a:cs typeface="Aharoni" panose="02010803020104030203" pitchFamily="2" charset="-79"/>
            </a:endParaRPr>
          </a:p>
          <a:p>
            <a:pPr lvl="2"/>
            <a:r>
              <a:rPr lang="en-US" sz="3000" b="1" dirty="0" smtClean="0">
                <a:solidFill>
                  <a:srgbClr val="0070C0"/>
                </a:solidFill>
                <a:latin typeface="Aharoni" panose="02010803020104030203" pitchFamily="2" charset="-79"/>
                <a:cs typeface="Aharoni" panose="02010803020104030203" pitchFamily="2" charset="-79"/>
              </a:rPr>
              <a:t>A = Audience</a:t>
            </a:r>
          </a:p>
          <a:p>
            <a:pPr lvl="2"/>
            <a:endParaRPr lang="en-US" sz="3000" b="1" dirty="0" smtClean="0">
              <a:solidFill>
                <a:srgbClr val="0070C0"/>
              </a:solidFill>
              <a:latin typeface="Aharoni" panose="02010803020104030203" pitchFamily="2" charset="-79"/>
              <a:cs typeface="Aharoni" panose="02010803020104030203" pitchFamily="2" charset="-79"/>
            </a:endParaRPr>
          </a:p>
          <a:p>
            <a:pPr lvl="2"/>
            <a:r>
              <a:rPr lang="en-US" sz="3000" b="1" dirty="0" smtClean="0">
                <a:solidFill>
                  <a:srgbClr val="0070C0"/>
                </a:solidFill>
                <a:latin typeface="Aharoni" panose="02010803020104030203" pitchFamily="2" charset="-79"/>
                <a:cs typeface="Aharoni" panose="02010803020104030203" pitchFamily="2" charset="-79"/>
              </a:rPr>
              <a:t>P = Purpose</a:t>
            </a:r>
          </a:p>
          <a:p>
            <a:pPr lvl="2"/>
            <a:endParaRPr lang="en-US" sz="3000" b="1" dirty="0" smtClean="0">
              <a:solidFill>
                <a:srgbClr val="0070C0"/>
              </a:solidFill>
              <a:latin typeface="Aharoni" panose="02010803020104030203" pitchFamily="2" charset="-79"/>
              <a:cs typeface="Aharoni" panose="02010803020104030203" pitchFamily="2" charset="-79"/>
            </a:endParaRPr>
          </a:p>
          <a:p>
            <a:pPr lvl="2"/>
            <a:r>
              <a:rPr lang="en-US" sz="3000" b="1" dirty="0" smtClean="0">
                <a:solidFill>
                  <a:srgbClr val="0070C0"/>
                </a:solidFill>
                <a:latin typeface="Aharoni" panose="02010803020104030203" pitchFamily="2" charset="-79"/>
                <a:cs typeface="Aharoni" panose="02010803020104030203" pitchFamily="2" charset="-79"/>
              </a:rPr>
              <a:t>S = Subject</a:t>
            </a:r>
          </a:p>
          <a:p>
            <a:pPr lvl="2"/>
            <a:endParaRPr lang="en-US" sz="3000" b="1" dirty="0" smtClean="0">
              <a:solidFill>
                <a:srgbClr val="0070C0"/>
              </a:solidFill>
              <a:latin typeface="Aharoni" panose="02010803020104030203" pitchFamily="2" charset="-79"/>
              <a:cs typeface="Aharoni" panose="02010803020104030203" pitchFamily="2" charset="-79"/>
            </a:endParaRPr>
          </a:p>
          <a:p>
            <a:pPr lvl="2"/>
            <a:r>
              <a:rPr lang="en-US" sz="3000" b="1" dirty="0" smtClean="0">
                <a:solidFill>
                  <a:srgbClr val="0070C0"/>
                </a:solidFill>
                <a:latin typeface="Aharoni" panose="02010803020104030203" pitchFamily="2" charset="-79"/>
                <a:cs typeface="Aharoni" panose="02010803020104030203" pitchFamily="2" charset="-79"/>
              </a:rPr>
              <a:t>Tone = Your feeling/attitude/opinion toward the content</a:t>
            </a:r>
          </a:p>
          <a:p>
            <a:endParaRPr lang="en-US"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17909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2" y="225674"/>
            <a:ext cx="11429999" cy="649408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As you start to design your infographic, give thought to the visual choices:</a:t>
            </a:r>
          </a:p>
          <a:p>
            <a:endParaRPr lang="en-US" sz="3200" b="1"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marL="865188" indent="-407988">
              <a:buFont typeface="Arial" panose="020B0604020202020204" pitchFamily="34" charset="0"/>
              <a:buChar char="•"/>
            </a:pPr>
            <a:r>
              <a:rPr lang="en-US" sz="3200" dirty="0" smtClean="0">
                <a:solidFill>
                  <a:srgbClr val="0070C0"/>
                </a:solidFill>
                <a:latin typeface="Aharoni" panose="02010803020104030203" pitchFamily="2" charset="-79"/>
                <a:cs typeface="Aharoni" panose="02010803020104030203" pitchFamily="2" charset="-79"/>
              </a:rPr>
              <a:t>Background</a:t>
            </a:r>
          </a:p>
          <a:p>
            <a:pPr marL="865188" indent="-407988">
              <a:buFont typeface="Arial" panose="020B0604020202020204" pitchFamily="34" charset="0"/>
              <a:buChar char="•"/>
            </a:pPr>
            <a:r>
              <a:rPr lang="en-US" sz="3200" dirty="0" smtClean="0">
                <a:solidFill>
                  <a:srgbClr val="0070C0"/>
                </a:solidFill>
                <a:latin typeface="Aharoni" panose="02010803020104030203" pitchFamily="2" charset="-79"/>
                <a:cs typeface="Aharoni" panose="02010803020104030203" pitchFamily="2" charset="-79"/>
              </a:rPr>
              <a:t>Chart/pie graph/bar graph format</a:t>
            </a:r>
          </a:p>
          <a:p>
            <a:pPr marL="865188" indent="-407988">
              <a:buFont typeface="Arial" panose="020B0604020202020204" pitchFamily="34" charset="0"/>
              <a:buChar char="•"/>
            </a:pPr>
            <a:r>
              <a:rPr lang="en-US" sz="3200" dirty="0" smtClean="0">
                <a:solidFill>
                  <a:srgbClr val="0070C0"/>
                </a:solidFill>
                <a:latin typeface="Aharoni" panose="02010803020104030203" pitchFamily="2" charset="-79"/>
                <a:cs typeface="Aharoni" panose="02010803020104030203" pitchFamily="2" charset="-79"/>
              </a:rPr>
              <a:t>Images</a:t>
            </a:r>
          </a:p>
          <a:p>
            <a:pPr marL="865188" indent="-407988">
              <a:buFont typeface="Arial" panose="020B0604020202020204" pitchFamily="34" charset="0"/>
              <a:buChar char="•"/>
            </a:pPr>
            <a:r>
              <a:rPr lang="en-US" sz="3200" dirty="0" smtClean="0">
                <a:solidFill>
                  <a:srgbClr val="0070C0"/>
                </a:solidFill>
                <a:latin typeface="Aharoni" panose="02010803020104030203" pitchFamily="2" charset="-79"/>
                <a:cs typeface="Aharoni" panose="02010803020104030203" pitchFamily="2" charset="-79"/>
              </a:rPr>
              <a:t>Font</a:t>
            </a:r>
          </a:p>
          <a:p>
            <a:pPr marL="865188" indent="-407988">
              <a:buFont typeface="Arial" panose="020B0604020202020204" pitchFamily="34" charset="0"/>
              <a:buChar char="•"/>
            </a:pPr>
            <a:r>
              <a:rPr lang="en-US" sz="3200" dirty="0" smtClean="0">
                <a:solidFill>
                  <a:srgbClr val="0070C0"/>
                </a:solidFill>
                <a:latin typeface="Aharoni" panose="02010803020104030203" pitchFamily="2" charset="-79"/>
                <a:cs typeface="Aharoni" panose="02010803020104030203" pitchFamily="2" charset="-79"/>
              </a:rPr>
              <a:t>Color</a:t>
            </a:r>
          </a:p>
          <a:p>
            <a:pPr marL="865188" indent="-407988">
              <a:buFont typeface="Arial" panose="020B0604020202020204" pitchFamily="34" charset="0"/>
              <a:buChar char="•"/>
            </a:pPr>
            <a:r>
              <a:rPr lang="en-US" sz="3200" dirty="0" smtClean="0">
                <a:solidFill>
                  <a:srgbClr val="0070C0"/>
                </a:solidFill>
                <a:latin typeface="Aharoni" panose="02010803020104030203" pitchFamily="2" charset="-79"/>
                <a:cs typeface="Aharoni" panose="02010803020104030203" pitchFamily="2" charset="-79"/>
              </a:rPr>
              <a:t>Lay-out</a:t>
            </a:r>
          </a:p>
          <a:p>
            <a:endParaRPr lang="en-US" sz="3200" dirty="0">
              <a:solidFill>
                <a:srgbClr val="0070C0"/>
              </a:solidFill>
              <a:latin typeface="Aharoni" panose="02010803020104030203" pitchFamily="2" charset="-79"/>
              <a:cs typeface="Aharoni" panose="02010803020104030203" pitchFamily="2" charset="-79"/>
            </a:endParaRPr>
          </a:p>
          <a:p>
            <a:pPr algn="ctr"/>
            <a:r>
              <a:rPr lang="en-US" sz="3200" i="1" dirty="0" smtClean="0">
                <a:solidFill>
                  <a:srgbClr val="0070C0"/>
                </a:solidFill>
                <a:latin typeface="Aharoni" panose="02010803020104030203" pitchFamily="2" charset="-79"/>
                <a:cs typeface="Aharoni" panose="02010803020104030203" pitchFamily="2" charset="-79"/>
              </a:rPr>
              <a:t>Be creative and visually engaging!</a:t>
            </a:r>
          </a:p>
          <a:p>
            <a:pPr algn="ctr"/>
            <a:endParaRPr lang="en-US" sz="3200" i="1" dirty="0" smtClean="0">
              <a:solidFill>
                <a:srgbClr val="0070C0"/>
              </a:solidFill>
              <a:latin typeface="Aharoni" panose="02010803020104030203" pitchFamily="2" charset="-79"/>
              <a:cs typeface="Aharoni" panose="02010803020104030203" pitchFamily="2" charset="-79"/>
            </a:endParaRPr>
          </a:p>
          <a:p>
            <a:pPr algn="ctr"/>
            <a:r>
              <a:rPr lang="en-US" sz="3200" i="1" dirty="0" smtClean="0">
                <a:solidFill>
                  <a:srgbClr val="0070C0"/>
                </a:solidFill>
                <a:latin typeface="Aharoni" panose="02010803020104030203" pitchFamily="2" charset="-79"/>
                <a:cs typeface="Aharoni" panose="02010803020104030203" pitchFamily="2" charset="-79"/>
              </a:rPr>
              <a:t>See samples on the next few slides.</a:t>
            </a:r>
            <a:endParaRPr lang="en-US" sz="3200" i="1"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818463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Love Tablets (Infographic) - Mozilla Firefox"/>
          <p:cNvPicPr>
            <a:picLocks noChangeAspect="1"/>
          </p:cNvPicPr>
          <p:nvPr/>
        </p:nvPicPr>
        <p:blipFill rotWithShape="1">
          <a:blip r:embed="rId2">
            <a:extLst>
              <a:ext uri="{28A0092B-C50C-407E-A947-70E740481C1C}">
                <a14:useLocalDpi xmlns:a14="http://schemas.microsoft.com/office/drawing/2010/main" val="0"/>
              </a:ext>
            </a:extLst>
          </a:blip>
          <a:srcRect l="29334" t="14524" r="29106" b="11905"/>
          <a:stretch/>
        </p:blipFill>
        <p:spPr>
          <a:xfrm>
            <a:off x="555172" y="-1"/>
            <a:ext cx="4490357" cy="5686559"/>
          </a:xfrm>
          <a:prstGeom prst="rect">
            <a:avLst/>
          </a:prstGeom>
        </p:spPr>
      </p:pic>
      <p:pic>
        <p:nvPicPr>
          <p:cNvPr id="3" name="Picture 2" descr="37 Federal Government Website Popular Pages Budget Debate Infographic ... - Mozilla Firefox"/>
          <p:cNvPicPr>
            <a:picLocks noChangeAspect="1"/>
          </p:cNvPicPr>
          <p:nvPr/>
        </p:nvPicPr>
        <p:blipFill rotWithShape="1">
          <a:blip r:embed="rId3">
            <a:extLst>
              <a:ext uri="{28A0092B-C50C-407E-A947-70E740481C1C}">
                <a14:useLocalDpi xmlns:a14="http://schemas.microsoft.com/office/drawing/2010/main" val="0"/>
              </a:ext>
            </a:extLst>
          </a:blip>
          <a:srcRect l="27460" t="16428" r="27403" b="12143"/>
          <a:stretch/>
        </p:blipFill>
        <p:spPr>
          <a:xfrm>
            <a:off x="6547757" y="0"/>
            <a:ext cx="5045529" cy="5711922"/>
          </a:xfrm>
          <a:prstGeom prst="rect">
            <a:avLst/>
          </a:prstGeom>
        </p:spPr>
      </p:pic>
      <p:sp>
        <p:nvSpPr>
          <p:cNvPr id="4" name="TextBox 3"/>
          <p:cNvSpPr txBox="1"/>
          <p:nvPr/>
        </p:nvSpPr>
        <p:spPr>
          <a:xfrm>
            <a:off x="424542" y="5711922"/>
            <a:ext cx="5176157" cy="1200329"/>
          </a:xfrm>
          <a:prstGeom prst="rect">
            <a:avLst/>
          </a:prstGeom>
          <a:noFill/>
        </p:spPr>
        <p:txBody>
          <a:bodyPr wrap="square" rtlCol="0">
            <a:spAutoFit/>
          </a:bodyPr>
          <a:lstStyle/>
          <a:p>
            <a:pPr algn="ctr"/>
            <a:r>
              <a:rPr lang="en-US" sz="2400" b="1" dirty="0" smtClean="0">
                <a:solidFill>
                  <a:srgbClr val="0070C0"/>
                </a:solidFill>
                <a:latin typeface="Aharoni" panose="02010803020104030203" pitchFamily="2" charset="-79"/>
                <a:cs typeface="Aharoni" panose="02010803020104030203" pitchFamily="2" charset="-79"/>
              </a:rPr>
              <a:t>Clever!  An infographic on people and their tablets is shaped like an iPad!</a:t>
            </a:r>
            <a:endParaRPr lang="en-US" sz="2400" b="1" dirty="0">
              <a:solidFill>
                <a:srgbClr val="0070C0"/>
              </a:solidFill>
              <a:latin typeface="Aharoni" panose="02010803020104030203" pitchFamily="2" charset="-79"/>
              <a:cs typeface="Aharoni" panose="02010803020104030203" pitchFamily="2" charset="-79"/>
            </a:endParaRPr>
          </a:p>
        </p:txBody>
      </p:sp>
      <p:sp>
        <p:nvSpPr>
          <p:cNvPr id="5" name="TextBox 4"/>
          <p:cNvSpPr txBox="1"/>
          <p:nvPr/>
        </p:nvSpPr>
        <p:spPr>
          <a:xfrm>
            <a:off x="6400799" y="5686558"/>
            <a:ext cx="5339443" cy="1107996"/>
          </a:xfrm>
          <a:prstGeom prst="rect">
            <a:avLst/>
          </a:prstGeom>
          <a:noFill/>
        </p:spPr>
        <p:txBody>
          <a:bodyPr wrap="square" rtlCol="0">
            <a:spAutoFit/>
          </a:bodyPr>
          <a:lstStyle/>
          <a:p>
            <a:pPr algn="ctr"/>
            <a:r>
              <a:rPr lang="en-US" sz="2200" b="1" dirty="0" smtClean="0">
                <a:solidFill>
                  <a:srgbClr val="0070C0"/>
                </a:solidFill>
                <a:latin typeface="Aharoni" panose="02010803020104030203" pitchFamily="2" charset="-79"/>
                <a:cs typeface="Aharoni" panose="02010803020104030203" pitchFamily="2" charset="-79"/>
              </a:rPr>
              <a:t>Note that the pie chart is placed within the “Uncle Sam” hat to reflect the focus on America’s budget issues.</a:t>
            </a:r>
            <a:endParaRPr lang="en-US" sz="2200" b="1"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56077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ogger’s Refresher Course In English Grammar [4 Infographics] - Mozilla Firefox"/>
          <p:cNvPicPr>
            <a:picLocks noChangeAspect="1"/>
          </p:cNvPicPr>
          <p:nvPr/>
        </p:nvPicPr>
        <p:blipFill rotWithShape="1">
          <a:blip r:embed="rId2">
            <a:extLst>
              <a:ext uri="{28A0092B-C50C-407E-A947-70E740481C1C}">
                <a14:useLocalDpi xmlns:a14="http://schemas.microsoft.com/office/drawing/2010/main" val="0"/>
              </a:ext>
            </a:extLst>
          </a:blip>
          <a:srcRect l="29163" t="14762" r="29276" b="11429"/>
          <a:stretch/>
        </p:blipFill>
        <p:spPr>
          <a:xfrm>
            <a:off x="163286" y="114300"/>
            <a:ext cx="5179423" cy="6580414"/>
          </a:xfrm>
          <a:prstGeom prst="rect">
            <a:avLst/>
          </a:prstGeom>
        </p:spPr>
      </p:pic>
      <p:sp>
        <p:nvSpPr>
          <p:cNvPr id="3" name="TextBox 2"/>
          <p:cNvSpPr txBox="1"/>
          <p:nvPr/>
        </p:nvSpPr>
        <p:spPr>
          <a:xfrm>
            <a:off x="6123214" y="1649186"/>
            <a:ext cx="5290457" cy="3108543"/>
          </a:xfrm>
          <a:prstGeom prst="rect">
            <a:avLst/>
          </a:prstGeom>
          <a:noFill/>
        </p:spPr>
        <p:txBody>
          <a:bodyPr wrap="square" rtlCol="0">
            <a:spAutoFit/>
          </a:bodyPr>
          <a:lstStyle/>
          <a:p>
            <a:pPr algn="ctr"/>
            <a:r>
              <a:rPr lang="en-US" sz="2800" b="1" dirty="0" smtClean="0">
                <a:solidFill>
                  <a:srgbClr val="0070C0"/>
                </a:solidFill>
                <a:latin typeface="Aharoni" panose="02010803020104030203" pitchFamily="2" charset="-79"/>
                <a:cs typeface="Aharoni" panose="02010803020104030203" pitchFamily="2" charset="-79"/>
              </a:rPr>
              <a:t>The bookshelf background is logical and creative in portraying info about writing mistakes; separating info within books is also a relevant way to organize information.</a:t>
            </a:r>
            <a:endParaRPr lang="en-US" sz="2800" b="1"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237733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piring infographics - Mozilla Firefox"/>
          <p:cNvPicPr>
            <a:picLocks noChangeAspect="1"/>
          </p:cNvPicPr>
          <p:nvPr/>
        </p:nvPicPr>
        <p:blipFill rotWithShape="1">
          <a:blip r:embed="rId2">
            <a:extLst>
              <a:ext uri="{28A0092B-C50C-407E-A947-70E740481C1C}">
                <a14:useLocalDpi xmlns:a14="http://schemas.microsoft.com/office/drawing/2010/main" val="0"/>
              </a:ext>
            </a:extLst>
          </a:blip>
          <a:srcRect l="16048" t="19762" r="15650" b="12142"/>
          <a:stretch/>
        </p:blipFill>
        <p:spPr>
          <a:xfrm>
            <a:off x="163284" y="440870"/>
            <a:ext cx="8409216" cy="5997594"/>
          </a:xfrm>
          <a:prstGeom prst="rect">
            <a:avLst/>
          </a:prstGeom>
        </p:spPr>
      </p:pic>
      <p:sp>
        <p:nvSpPr>
          <p:cNvPr id="3" name="TextBox 2"/>
          <p:cNvSpPr txBox="1"/>
          <p:nvPr/>
        </p:nvSpPr>
        <p:spPr>
          <a:xfrm>
            <a:off x="8719457" y="1454508"/>
            <a:ext cx="3200400" cy="4401205"/>
          </a:xfrm>
          <a:prstGeom prst="rect">
            <a:avLst/>
          </a:prstGeom>
          <a:noFill/>
        </p:spPr>
        <p:txBody>
          <a:bodyPr wrap="square" rtlCol="0">
            <a:spAutoFit/>
          </a:bodyPr>
          <a:lstStyle/>
          <a:p>
            <a:pPr algn="ctr"/>
            <a:r>
              <a:rPr lang="en-US" sz="2800" b="1" dirty="0" smtClean="0">
                <a:solidFill>
                  <a:srgbClr val="0070C0"/>
                </a:solidFill>
                <a:latin typeface="Aharoni" panose="02010803020104030203" pitchFamily="2" charset="-79"/>
                <a:cs typeface="Aharoni" panose="02010803020104030203" pitchFamily="2" charset="-79"/>
              </a:rPr>
              <a:t>The background design resembles a subway/metro system to hint at the idea of a vast network of companies/ services associated with Amazon.</a:t>
            </a:r>
            <a:endParaRPr lang="en-US" sz="2800" b="1"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94532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last 50 years of Lego, in true Lego form - Microsoft Internet Explorer provided by CENTRAL BUCKS SCHOOL DISTRICT"/>
          <p:cNvPicPr>
            <a:picLocks noChangeAspect="1"/>
          </p:cNvPicPr>
          <p:nvPr/>
        </p:nvPicPr>
        <p:blipFill rotWithShape="1">
          <a:blip r:embed="rId2">
            <a:extLst>
              <a:ext uri="{28A0092B-C50C-407E-A947-70E740481C1C}">
                <a14:useLocalDpi xmlns:a14="http://schemas.microsoft.com/office/drawing/2010/main" val="0"/>
              </a:ext>
            </a:extLst>
          </a:blip>
          <a:srcRect l="12981" t="25475" r="44436" b="12143"/>
          <a:stretch/>
        </p:blipFill>
        <p:spPr>
          <a:xfrm>
            <a:off x="375554" y="-1"/>
            <a:ext cx="4515535" cy="4732281"/>
          </a:xfrm>
          <a:prstGeom prst="rect">
            <a:avLst/>
          </a:prstGeom>
        </p:spPr>
      </p:pic>
      <p:pic>
        <p:nvPicPr>
          <p:cNvPr id="3" name="Picture 2" descr="The last 50 years of Lego, in true Lego form - Microsoft Internet Explorer provided by CENTRAL BUCKS SCHOOL DISTRICT"/>
          <p:cNvPicPr>
            <a:picLocks noChangeAspect="1"/>
          </p:cNvPicPr>
          <p:nvPr/>
        </p:nvPicPr>
        <p:blipFill rotWithShape="1">
          <a:blip r:embed="rId3">
            <a:extLst>
              <a:ext uri="{28A0092B-C50C-407E-A947-70E740481C1C}">
                <a14:useLocalDpi xmlns:a14="http://schemas.microsoft.com/office/drawing/2010/main" val="0"/>
              </a:ext>
            </a:extLst>
          </a:blip>
          <a:srcRect l="12981" t="21428" r="44095" b="53334"/>
          <a:stretch/>
        </p:blipFill>
        <p:spPr>
          <a:xfrm>
            <a:off x="375554" y="4732280"/>
            <a:ext cx="4548952" cy="1913449"/>
          </a:xfrm>
          <a:prstGeom prst="rect">
            <a:avLst/>
          </a:prstGeom>
        </p:spPr>
      </p:pic>
      <p:sp>
        <p:nvSpPr>
          <p:cNvPr id="4" name="TextBox 3"/>
          <p:cNvSpPr txBox="1"/>
          <p:nvPr/>
        </p:nvSpPr>
        <p:spPr>
          <a:xfrm>
            <a:off x="5861957" y="1845128"/>
            <a:ext cx="5666014" cy="2554545"/>
          </a:xfrm>
          <a:prstGeom prst="rect">
            <a:avLst/>
          </a:prstGeom>
          <a:noFill/>
        </p:spPr>
        <p:txBody>
          <a:bodyPr wrap="square" rtlCol="0">
            <a:spAutoFit/>
          </a:bodyPr>
          <a:lstStyle/>
          <a:p>
            <a:pPr algn="ctr"/>
            <a:r>
              <a:rPr lang="en-US" sz="3200" b="1" dirty="0" smtClean="0">
                <a:solidFill>
                  <a:srgbClr val="0070C0"/>
                </a:solidFill>
                <a:latin typeface="Aharoni" panose="02010803020104030203" pitchFamily="2" charset="-79"/>
                <a:cs typeface="Aharoni" panose="02010803020104030203" pitchFamily="2" charset="-79"/>
              </a:rPr>
              <a:t>In this excerpt of an infographic, the Lego background </a:t>
            </a:r>
            <a:r>
              <a:rPr lang="en-US" sz="3200" b="1" smtClean="0">
                <a:solidFill>
                  <a:srgbClr val="0070C0"/>
                </a:solidFill>
                <a:latin typeface="Aharoni" panose="02010803020104030203" pitchFamily="2" charset="-79"/>
                <a:cs typeface="Aharoni" panose="02010803020104030203" pitchFamily="2" charset="-79"/>
              </a:rPr>
              <a:t>grabs attention, </a:t>
            </a:r>
            <a:r>
              <a:rPr lang="en-US" sz="3200" b="1" dirty="0" smtClean="0">
                <a:solidFill>
                  <a:srgbClr val="0070C0"/>
                </a:solidFill>
                <a:latin typeface="Aharoni" panose="02010803020104030203" pitchFamily="2" charset="-79"/>
                <a:cs typeface="Aharoni" panose="02010803020104030203" pitchFamily="2" charset="-79"/>
              </a:rPr>
              <a:t>AND it is connected to the topic.  </a:t>
            </a:r>
            <a:endParaRPr lang="en-US" sz="3200" b="1"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1935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Godzilla Dwarfs 60 Years of Monstrous Predecessors [CHART] - Microsoft Internet Explorer provided by CENTRAL BUCKS SCHOOL D"/>
          <p:cNvPicPr>
            <a:picLocks noChangeAspect="1"/>
          </p:cNvPicPr>
          <p:nvPr/>
        </p:nvPicPr>
        <p:blipFill rotWithShape="1">
          <a:blip r:embed="rId2">
            <a:extLst>
              <a:ext uri="{28A0092B-C50C-407E-A947-70E740481C1C}">
                <a14:useLocalDpi xmlns:a14="http://schemas.microsoft.com/office/drawing/2010/main" val="0"/>
              </a:ext>
            </a:extLst>
          </a:blip>
          <a:srcRect l="30355" t="18810" r="40007" b="49285"/>
          <a:stretch/>
        </p:blipFill>
        <p:spPr>
          <a:xfrm>
            <a:off x="5793583" y="65315"/>
            <a:ext cx="4791826" cy="3690257"/>
          </a:xfrm>
          <a:prstGeom prst="rect">
            <a:avLst/>
          </a:prstGeom>
        </p:spPr>
      </p:pic>
      <p:pic>
        <p:nvPicPr>
          <p:cNvPr id="3" name="Picture 2" descr="New Godzilla Dwarfs 60 Years of Monstrous Predecessors [CHART] - Microsoft Internet Explorer provided by CENTRAL BUCKS SCHOOL D"/>
          <p:cNvPicPr>
            <a:picLocks noChangeAspect="1"/>
          </p:cNvPicPr>
          <p:nvPr/>
        </p:nvPicPr>
        <p:blipFill rotWithShape="1">
          <a:blip r:embed="rId3">
            <a:extLst>
              <a:ext uri="{28A0092B-C50C-407E-A947-70E740481C1C}">
                <a14:useLocalDpi xmlns:a14="http://schemas.microsoft.com/office/drawing/2010/main" val="0"/>
              </a:ext>
            </a:extLst>
          </a:blip>
          <a:srcRect l="30355" t="18572" r="40007" b="13571"/>
          <a:stretch/>
        </p:blipFill>
        <p:spPr>
          <a:xfrm>
            <a:off x="0" y="16329"/>
            <a:ext cx="4186992" cy="6858000"/>
          </a:xfrm>
          <a:prstGeom prst="rect">
            <a:avLst/>
          </a:prstGeom>
        </p:spPr>
      </p:pic>
      <p:sp>
        <p:nvSpPr>
          <p:cNvPr id="4" name="TextBox 3"/>
          <p:cNvSpPr txBox="1"/>
          <p:nvPr/>
        </p:nvSpPr>
        <p:spPr>
          <a:xfrm>
            <a:off x="4186992" y="3804557"/>
            <a:ext cx="8005008" cy="3000821"/>
          </a:xfrm>
          <a:prstGeom prst="rect">
            <a:avLst/>
          </a:prstGeom>
          <a:noFill/>
        </p:spPr>
        <p:txBody>
          <a:bodyPr wrap="square" rtlCol="0">
            <a:spAutoFit/>
          </a:bodyPr>
          <a:lstStyle/>
          <a:p>
            <a:pPr algn="ctr"/>
            <a:r>
              <a:rPr lang="en-US" sz="2100" b="1" dirty="0" smtClean="0">
                <a:solidFill>
                  <a:srgbClr val="0070C0"/>
                </a:solidFill>
                <a:latin typeface="Aharoni" panose="02010803020104030203" pitchFamily="2" charset="-79"/>
                <a:cs typeface="Aharoni" panose="02010803020104030203" pitchFamily="2" charset="-79"/>
              </a:rPr>
              <a:t>The visual incorporates effective overlays to demonstrate how Godzilla has been sized for films over the years.  What would be even more interesting might be notes about how the size reflects social issues/concerns during the year of the movie’s release.  For instance, look how big Godzilla is in 2014.  Is that because audiences want impressive special effects?  Is it because in a post 9-11, terrorized, diseased, financially struggling world people need a mega-hero (remember that in the most recent film, Godzilla saves the day)?</a:t>
            </a:r>
            <a:endParaRPr lang="en-US" sz="2100" b="1"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79993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988" y="389965"/>
            <a:ext cx="11308977" cy="5570756"/>
          </a:xfrm>
          <a:prstGeom prst="rect">
            <a:avLst/>
          </a:prstGeom>
          <a:noFill/>
        </p:spPr>
        <p:txBody>
          <a:bodyPr wrap="square" rtlCol="0">
            <a:spAutoFit/>
          </a:bodyPr>
          <a:lstStyle/>
          <a:p>
            <a:r>
              <a:rPr lang="en-US" dirty="0" smtClean="0">
                <a:solidFill>
                  <a:srgbClr val="FFFF00"/>
                </a:solidFill>
                <a:latin typeface="Aharoni" panose="02010803020104030203" pitchFamily="2" charset="-79"/>
                <a:cs typeface="Aharoni" panose="02010803020104030203" pitchFamily="2" charset="-79"/>
              </a:rPr>
              <a:t>					       </a:t>
            </a:r>
            <a:r>
              <a:rPr lang="en-US" sz="32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RUBRIC</a:t>
            </a:r>
          </a:p>
          <a:p>
            <a:pPr algn="ctr"/>
            <a:endParaRPr lang="en-US" dirty="0">
              <a:solidFill>
                <a:srgbClr val="FFFF00"/>
              </a:solidFill>
              <a:latin typeface="Aharoni" panose="02010803020104030203" pitchFamily="2" charset="-79"/>
              <a:cs typeface="Aharoni" panose="02010803020104030203" pitchFamily="2" charset="-79"/>
            </a:endParaRPr>
          </a:p>
          <a:p>
            <a:pPr algn="ctr"/>
            <a:endParaRPr lang="en-US" dirty="0" smtClean="0">
              <a:solidFill>
                <a:srgbClr val="FFFF00"/>
              </a:solidFill>
              <a:latin typeface="Aharoni" panose="02010803020104030203" pitchFamily="2" charset="-79"/>
              <a:cs typeface="Aharoni" panose="02010803020104030203" pitchFamily="2" charset="-79"/>
            </a:endParaRPr>
          </a:p>
          <a:p>
            <a:pPr algn="ctr"/>
            <a:endParaRPr lang="en-US" dirty="0">
              <a:solidFill>
                <a:srgbClr val="FFFF00"/>
              </a:solidFill>
              <a:latin typeface="Aharoni" panose="02010803020104030203" pitchFamily="2" charset="-79"/>
              <a:cs typeface="Aharoni" panose="02010803020104030203" pitchFamily="2" charset="-79"/>
            </a:endParaRPr>
          </a:p>
          <a:p>
            <a:pPr algn="ctr"/>
            <a:endParaRPr lang="en-US" dirty="0" smtClean="0">
              <a:solidFill>
                <a:srgbClr val="FFFF00"/>
              </a:solidFill>
              <a:latin typeface="Aharoni" panose="02010803020104030203" pitchFamily="2" charset="-79"/>
              <a:cs typeface="Aharoni" panose="02010803020104030203" pitchFamily="2" charset="-79"/>
            </a:endParaRPr>
          </a:p>
          <a:p>
            <a:pPr algn="ctr"/>
            <a:endParaRPr lang="en-US" dirty="0">
              <a:solidFill>
                <a:srgbClr val="FFFF00"/>
              </a:solidFill>
              <a:latin typeface="Aharoni" panose="02010803020104030203" pitchFamily="2" charset="-79"/>
              <a:cs typeface="Aharoni" panose="02010803020104030203" pitchFamily="2" charset="-79"/>
            </a:endParaRPr>
          </a:p>
          <a:p>
            <a:pPr algn="ctr"/>
            <a:endParaRPr lang="en-US" dirty="0" smtClean="0">
              <a:solidFill>
                <a:srgbClr val="FFFF00"/>
              </a:solidFill>
              <a:latin typeface="Aharoni" panose="02010803020104030203" pitchFamily="2" charset="-79"/>
              <a:cs typeface="Aharoni" panose="02010803020104030203" pitchFamily="2" charset="-79"/>
            </a:endParaRPr>
          </a:p>
          <a:p>
            <a:pPr algn="ctr"/>
            <a:endParaRPr lang="en-US" dirty="0">
              <a:solidFill>
                <a:srgbClr val="FFFF00"/>
              </a:solidFill>
              <a:latin typeface="Aharoni" panose="02010803020104030203" pitchFamily="2" charset="-79"/>
              <a:cs typeface="Aharoni" panose="02010803020104030203" pitchFamily="2" charset="-79"/>
            </a:endParaRPr>
          </a:p>
          <a:p>
            <a:pPr algn="ctr"/>
            <a:endParaRPr lang="en-US" dirty="0" smtClean="0">
              <a:solidFill>
                <a:srgbClr val="FFFF00"/>
              </a:solidFill>
              <a:latin typeface="Aharoni" panose="02010803020104030203" pitchFamily="2" charset="-79"/>
              <a:cs typeface="Aharoni" panose="02010803020104030203" pitchFamily="2" charset="-79"/>
            </a:endParaRPr>
          </a:p>
          <a:p>
            <a:pPr algn="ctr"/>
            <a:endParaRPr lang="en-US" dirty="0">
              <a:solidFill>
                <a:srgbClr val="FFFF00"/>
              </a:solidFill>
              <a:latin typeface="Aharoni" panose="02010803020104030203" pitchFamily="2" charset="-79"/>
              <a:cs typeface="Aharoni" panose="02010803020104030203" pitchFamily="2" charset="-79"/>
            </a:endParaRPr>
          </a:p>
          <a:p>
            <a:pPr algn="ctr"/>
            <a:endParaRPr lang="en-US" dirty="0" smtClean="0">
              <a:solidFill>
                <a:srgbClr val="FFFF00"/>
              </a:solidFill>
              <a:latin typeface="Aharoni" panose="02010803020104030203" pitchFamily="2" charset="-79"/>
              <a:cs typeface="Aharoni" panose="02010803020104030203" pitchFamily="2" charset="-79"/>
            </a:endParaRPr>
          </a:p>
          <a:p>
            <a:pPr algn="ctr"/>
            <a:endParaRPr lang="en-US" dirty="0">
              <a:solidFill>
                <a:srgbClr val="FFFF00"/>
              </a:solidFill>
              <a:latin typeface="Aharoni" panose="02010803020104030203" pitchFamily="2" charset="-79"/>
              <a:cs typeface="Aharoni" panose="02010803020104030203" pitchFamily="2" charset="-79"/>
            </a:endParaRPr>
          </a:p>
          <a:p>
            <a:endParaRPr lang="en-US" dirty="0"/>
          </a:p>
          <a:p>
            <a:endParaRPr lang="en-US" dirty="0" smtClean="0"/>
          </a:p>
          <a:p>
            <a:endParaRPr lang="en-US" dirty="0"/>
          </a:p>
          <a:p>
            <a:endParaRPr lang="en-US" dirty="0" smtClean="0"/>
          </a:p>
          <a:p>
            <a:endParaRPr lang="en-US" dirty="0">
              <a:sym typeface="Wingdings" panose="05000000000000000000" pitchFamily="2" charset="2"/>
            </a:endParaRPr>
          </a:p>
          <a:p>
            <a:endParaRPr lang="en-US" dirty="0" smtClean="0">
              <a:sym typeface="Wingdings" panose="05000000000000000000" pitchFamily="2" charset="2"/>
            </a:endParaRPr>
          </a:p>
          <a:p>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454811652"/>
              </p:ext>
            </p:extLst>
          </p:nvPr>
        </p:nvGraphicFramePr>
        <p:xfrm>
          <a:off x="510988" y="962801"/>
          <a:ext cx="11117220" cy="5242560"/>
        </p:xfrm>
        <a:graphic>
          <a:graphicData uri="http://schemas.openxmlformats.org/drawingml/2006/table">
            <a:tbl>
              <a:tblPr firstRow="1" bandRow="1">
                <a:tableStyleId>{5C22544A-7EE6-4342-B048-85BDC9FD1C3A}</a:tableStyleId>
              </a:tblPr>
              <a:tblGrid>
                <a:gridCol w="2779305"/>
                <a:gridCol w="2779305"/>
                <a:gridCol w="2779305"/>
                <a:gridCol w="2779305"/>
              </a:tblGrid>
              <a:tr h="375831">
                <a:tc>
                  <a:txBody>
                    <a:bodyPr/>
                    <a:lstStyle/>
                    <a:p>
                      <a:pPr algn="ctr"/>
                      <a:r>
                        <a:rPr lang="en-US" dirty="0" smtClean="0"/>
                        <a:t>Clear consideration and explanation of choices for:</a:t>
                      </a:r>
                      <a:endParaRPr lang="en-US" dirty="0"/>
                    </a:p>
                  </a:txBody>
                  <a:tcPr/>
                </a:tc>
                <a:tc>
                  <a:txBody>
                    <a:bodyPr/>
                    <a:lstStyle/>
                    <a:p>
                      <a:pPr algn="ctr"/>
                      <a:endParaRPr lang="en-US" dirty="0" smtClean="0">
                        <a:latin typeface="Aharoni" panose="02010803020104030203" pitchFamily="2" charset="-79"/>
                        <a:cs typeface="Aharoni" panose="02010803020104030203" pitchFamily="2" charset="-79"/>
                        <a:sym typeface="Wingdings 2"/>
                      </a:endParaRPr>
                    </a:p>
                    <a:p>
                      <a:pPr algn="ctr"/>
                      <a:r>
                        <a:rPr lang="en-US" dirty="0" smtClean="0">
                          <a:latin typeface="Aharoni" panose="02010803020104030203" pitchFamily="2" charset="-79"/>
                          <a:cs typeface="Aharoni" panose="02010803020104030203" pitchFamily="2" charset="-79"/>
                          <a:sym typeface="Wingdings 2"/>
                        </a:rPr>
                        <a:t>+</a:t>
                      </a:r>
                      <a:endParaRPr lang="en-US" dirty="0">
                        <a:latin typeface="Aharoni" panose="02010803020104030203" pitchFamily="2" charset="-79"/>
                        <a:cs typeface="Aharoni" panose="02010803020104030203" pitchFamily="2" charset="-79"/>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latin typeface="Aharoni" panose="02010803020104030203" pitchFamily="2" charset="-79"/>
                        <a:cs typeface="Aharoni" panose="02010803020104030203" pitchFamily="2" charset="-79"/>
                        <a:sym typeface="Wingdings 2"/>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haroni" panose="02010803020104030203" pitchFamily="2" charset="-79"/>
                          <a:cs typeface="Aharoni" panose="02010803020104030203" pitchFamily="2" charset="-79"/>
                          <a:sym typeface="Wingdings 2"/>
                        </a:rPr>
                        <a:t></a:t>
                      </a:r>
                      <a:endParaRPr lang="en-US" dirty="0" smtClean="0">
                        <a:latin typeface="Aharoni" panose="02010803020104030203" pitchFamily="2" charset="-79"/>
                        <a:cs typeface="Aharoni" panose="02010803020104030203" pitchFamily="2" charset="-79"/>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latin typeface="Aharoni" panose="02010803020104030203" pitchFamily="2" charset="-79"/>
                        <a:cs typeface="Aharoni" panose="02010803020104030203" pitchFamily="2" charset="-79"/>
                        <a:sym typeface="Wingdings 2"/>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haroni" panose="02010803020104030203" pitchFamily="2" charset="-79"/>
                          <a:cs typeface="Aharoni" panose="02010803020104030203" pitchFamily="2" charset="-79"/>
                          <a:sym typeface="Wingdings 2"/>
                        </a:rPr>
                        <a:t>-</a:t>
                      </a:r>
                      <a:endParaRPr lang="en-US" dirty="0" smtClean="0">
                        <a:latin typeface="Aharoni" panose="02010803020104030203" pitchFamily="2" charset="-79"/>
                        <a:cs typeface="Aharoni" panose="02010803020104030203" pitchFamily="2" charset="-79"/>
                      </a:endParaRPr>
                    </a:p>
                  </a:txBody>
                  <a:tcPr/>
                </a:tc>
              </a:tr>
              <a:tr h="375831">
                <a:tc>
                  <a:txBody>
                    <a:bodyPr/>
                    <a:lstStyle/>
                    <a:p>
                      <a:pPr algn="ctr"/>
                      <a:endParaRPr lang="en-US" b="1" dirty="0" smtClean="0">
                        <a:solidFill>
                          <a:srgbClr val="0070C0"/>
                        </a:solidFill>
                      </a:endParaRPr>
                    </a:p>
                    <a:p>
                      <a:pPr algn="ctr"/>
                      <a:r>
                        <a:rPr lang="en-US" b="1" dirty="0" smtClean="0">
                          <a:solidFill>
                            <a:srgbClr val="0070C0"/>
                          </a:solidFill>
                        </a:rPr>
                        <a:t>Graphics </a:t>
                      </a:r>
                    </a:p>
                    <a:p>
                      <a:pPr algn="ctr"/>
                      <a:r>
                        <a:rPr lang="en-US" sz="1000" b="1" dirty="0" smtClean="0">
                          <a:solidFill>
                            <a:srgbClr val="0070C0"/>
                          </a:solidFill>
                        </a:rPr>
                        <a:t>(font, images, colors, layout, etc.)</a:t>
                      </a:r>
                    </a:p>
                    <a:p>
                      <a:pPr algn="ctr"/>
                      <a:endParaRPr lang="en-US" sz="1000" b="1" dirty="0">
                        <a:solidFill>
                          <a:srgbClr val="0070C0"/>
                        </a:solidFill>
                      </a:endParaRPr>
                    </a:p>
                  </a:txBody>
                  <a:tcPr/>
                </a:tc>
                <a:tc>
                  <a:txBody>
                    <a:bodyPr/>
                    <a:lstStyle/>
                    <a:p>
                      <a:endParaRPr lang="en-US" dirty="0"/>
                    </a:p>
                  </a:txBody>
                  <a:tcPr/>
                </a:tc>
                <a:tc>
                  <a:txBody>
                    <a:bodyPr/>
                    <a:lstStyle/>
                    <a:p>
                      <a:endParaRPr lang="en-US"/>
                    </a:p>
                  </a:txBody>
                  <a:tcPr/>
                </a:tc>
                <a:tc>
                  <a:txBody>
                    <a:bodyPr/>
                    <a:lstStyle/>
                    <a:p>
                      <a:endParaRPr lang="en-US"/>
                    </a:p>
                  </a:txBody>
                  <a:tcPr/>
                </a:tc>
              </a:tr>
              <a:tr h="375831">
                <a:tc>
                  <a:txBody>
                    <a:bodyPr/>
                    <a:lstStyle/>
                    <a:p>
                      <a:pPr algn="ctr"/>
                      <a:endParaRPr lang="en-US" b="1" dirty="0" smtClean="0">
                        <a:solidFill>
                          <a:srgbClr val="0070C0"/>
                        </a:solidFill>
                      </a:endParaRPr>
                    </a:p>
                    <a:p>
                      <a:pPr algn="ctr"/>
                      <a:r>
                        <a:rPr lang="en-US" b="1" dirty="0" smtClean="0">
                          <a:solidFill>
                            <a:srgbClr val="0070C0"/>
                          </a:solidFill>
                        </a:rPr>
                        <a:t>Audience</a:t>
                      </a:r>
                    </a:p>
                    <a:p>
                      <a:pPr algn="ctr"/>
                      <a:endParaRPr lang="en-US" b="1" dirty="0">
                        <a:solidFill>
                          <a:srgbClr val="0070C0"/>
                        </a:solidFill>
                      </a:endParaRPr>
                    </a:p>
                  </a:txBody>
                  <a:tcPr/>
                </a:tc>
                <a:tc>
                  <a:txBody>
                    <a:bodyPr/>
                    <a:lstStyle/>
                    <a:p>
                      <a:endParaRPr lang="en-US"/>
                    </a:p>
                  </a:txBody>
                  <a:tcPr/>
                </a:tc>
                <a:tc>
                  <a:txBody>
                    <a:bodyPr/>
                    <a:lstStyle/>
                    <a:p>
                      <a:endParaRPr lang="en-US"/>
                    </a:p>
                  </a:txBody>
                  <a:tcPr/>
                </a:tc>
                <a:tc>
                  <a:txBody>
                    <a:bodyPr/>
                    <a:lstStyle/>
                    <a:p>
                      <a:endParaRPr lang="en-US" dirty="0"/>
                    </a:p>
                  </a:txBody>
                  <a:tcPr/>
                </a:tc>
              </a:tr>
              <a:tr h="375831">
                <a:tc>
                  <a:txBody>
                    <a:bodyPr/>
                    <a:lstStyle/>
                    <a:p>
                      <a:pPr algn="ctr"/>
                      <a:endParaRPr lang="en-US" b="1" dirty="0" smtClean="0">
                        <a:solidFill>
                          <a:srgbClr val="0070C0"/>
                        </a:solidFill>
                      </a:endParaRPr>
                    </a:p>
                    <a:p>
                      <a:pPr algn="ctr"/>
                      <a:r>
                        <a:rPr lang="en-US" b="1" dirty="0" smtClean="0">
                          <a:solidFill>
                            <a:srgbClr val="0070C0"/>
                          </a:solidFill>
                        </a:rPr>
                        <a:t>Purpose</a:t>
                      </a:r>
                    </a:p>
                    <a:p>
                      <a:pPr algn="ctr"/>
                      <a:endParaRPr lang="en-US" b="1" dirty="0">
                        <a:solidFill>
                          <a:srgbClr val="0070C0"/>
                        </a:solidFill>
                      </a:endParaRPr>
                    </a:p>
                  </a:txBody>
                  <a:tcPr/>
                </a:tc>
                <a:tc>
                  <a:txBody>
                    <a:bodyPr/>
                    <a:lstStyle/>
                    <a:p>
                      <a:endParaRPr lang="en-US"/>
                    </a:p>
                  </a:txBody>
                  <a:tcPr/>
                </a:tc>
                <a:tc>
                  <a:txBody>
                    <a:bodyPr/>
                    <a:lstStyle/>
                    <a:p>
                      <a:endParaRPr lang="en-US"/>
                    </a:p>
                  </a:txBody>
                  <a:tcPr/>
                </a:tc>
                <a:tc>
                  <a:txBody>
                    <a:bodyPr/>
                    <a:lstStyle/>
                    <a:p>
                      <a:endParaRPr lang="en-US"/>
                    </a:p>
                  </a:txBody>
                  <a:tcPr/>
                </a:tc>
              </a:tr>
              <a:tr h="375831">
                <a:tc>
                  <a:txBody>
                    <a:bodyPr/>
                    <a:lstStyle/>
                    <a:p>
                      <a:pPr algn="ctr"/>
                      <a:endParaRPr lang="en-US" b="1" dirty="0" smtClean="0">
                        <a:solidFill>
                          <a:srgbClr val="0070C0"/>
                        </a:solidFill>
                      </a:endParaRPr>
                    </a:p>
                    <a:p>
                      <a:pPr algn="ctr"/>
                      <a:r>
                        <a:rPr lang="en-US" b="1" dirty="0" smtClean="0">
                          <a:solidFill>
                            <a:srgbClr val="0070C0"/>
                          </a:solidFill>
                        </a:rPr>
                        <a:t>Subject</a:t>
                      </a:r>
                    </a:p>
                    <a:p>
                      <a:pPr algn="ctr"/>
                      <a:endParaRPr lang="en-US" b="1" dirty="0">
                        <a:solidFill>
                          <a:srgbClr val="0070C0"/>
                        </a:solidFill>
                      </a:endParaRPr>
                    </a:p>
                  </a:txBody>
                  <a:tcPr/>
                </a:tc>
                <a:tc>
                  <a:txBody>
                    <a:bodyPr/>
                    <a:lstStyle/>
                    <a:p>
                      <a:endParaRPr lang="en-US"/>
                    </a:p>
                  </a:txBody>
                  <a:tcPr/>
                </a:tc>
                <a:tc>
                  <a:txBody>
                    <a:bodyPr/>
                    <a:lstStyle/>
                    <a:p>
                      <a:endParaRPr lang="en-US"/>
                    </a:p>
                  </a:txBody>
                  <a:tcPr/>
                </a:tc>
                <a:tc>
                  <a:txBody>
                    <a:bodyPr/>
                    <a:lstStyle/>
                    <a:p>
                      <a:endParaRPr lang="en-US"/>
                    </a:p>
                  </a:txBody>
                  <a:tcPr/>
                </a:tc>
              </a:tr>
              <a:tr h="375831">
                <a:tc>
                  <a:txBody>
                    <a:bodyPr/>
                    <a:lstStyle/>
                    <a:p>
                      <a:pPr algn="ctr"/>
                      <a:endParaRPr lang="en-US" b="1" dirty="0" smtClean="0">
                        <a:solidFill>
                          <a:srgbClr val="0070C0"/>
                        </a:solidFill>
                      </a:endParaRPr>
                    </a:p>
                    <a:p>
                      <a:pPr algn="ctr"/>
                      <a:r>
                        <a:rPr lang="en-US" b="1" dirty="0" smtClean="0">
                          <a:solidFill>
                            <a:srgbClr val="0070C0"/>
                          </a:solidFill>
                        </a:rPr>
                        <a:t>Tone</a:t>
                      </a:r>
                    </a:p>
                    <a:p>
                      <a:pPr algn="ctr"/>
                      <a:endParaRPr lang="en-US" b="1" dirty="0">
                        <a:solidFill>
                          <a:srgbClr val="0070C0"/>
                        </a:solidFill>
                      </a:endParaRPr>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781447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42440" y="87162"/>
            <a:ext cx="9916715" cy="307777"/>
          </a:xfrm>
          <a:prstGeom prst="rect">
            <a:avLst/>
          </a:prstGeom>
          <a:noFill/>
        </p:spPr>
        <p:txBody>
          <a:bodyPr wrap="square" rtlCol="0">
            <a:spAutoFit/>
          </a:bodyPr>
          <a:lstStyle/>
          <a:p>
            <a:pPr algn="ctr"/>
            <a:r>
              <a:rPr lang="en-US" sz="1400" b="1" dirty="0" smtClean="0">
                <a:solidFill>
                  <a:srgbClr val="0070C0"/>
                </a:solidFill>
                <a:latin typeface="Aharoni" panose="02010803020104030203" pitchFamily="2" charset="-79"/>
                <a:cs typeface="Aharoni" panose="02010803020104030203" pitchFamily="2" charset="-79"/>
                <a:hlinkClick r:id="rId2"/>
              </a:rPr>
              <a:t>KEY POINTS FROM</a:t>
            </a:r>
            <a:r>
              <a:rPr lang="en-US" sz="1400" b="1" i="1" dirty="0" smtClean="0">
                <a:solidFill>
                  <a:srgbClr val="0070C0"/>
                </a:solidFill>
                <a:latin typeface="Aharoni" panose="02010803020104030203" pitchFamily="2" charset="-79"/>
                <a:cs typeface="Aharoni" panose="02010803020104030203" pitchFamily="2" charset="-79"/>
                <a:hlinkClick r:id="rId2"/>
              </a:rPr>
              <a:t> The Do’s and Don’ts of Infographic Design</a:t>
            </a:r>
            <a:r>
              <a:rPr lang="en-US" sz="1400" b="1" dirty="0" smtClean="0">
                <a:solidFill>
                  <a:srgbClr val="0070C0"/>
                </a:solidFill>
                <a:latin typeface="Aharoni" panose="02010803020104030203" pitchFamily="2" charset="-79"/>
                <a:cs typeface="Aharoni" panose="02010803020104030203" pitchFamily="2" charset="-79"/>
                <a:hlinkClick r:id="rId2"/>
              </a:rPr>
              <a:t> </a:t>
            </a:r>
            <a:r>
              <a:rPr lang="en-US" sz="1400" b="1" dirty="0" smtClean="0">
                <a:solidFill>
                  <a:srgbClr val="0070C0"/>
                </a:solidFill>
                <a:latin typeface="Aharoni" panose="02010803020104030203" pitchFamily="2" charset="-79"/>
                <a:cs typeface="Aharoni" panose="02010803020104030203" pitchFamily="2" charset="-79"/>
              </a:rPr>
              <a:t>by Amy Balliett - </a:t>
            </a:r>
            <a:r>
              <a:rPr lang="en-US" sz="1400" b="1" u="sng" dirty="0" smtClean="0">
                <a:solidFill>
                  <a:srgbClr val="0070C0"/>
                </a:solidFill>
                <a:latin typeface="Aharoni" panose="02010803020104030203" pitchFamily="2" charset="-79"/>
                <a:cs typeface="Aharoni" panose="02010803020104030203" pitchFamily="2" charset="-79"/>
              </a:rPr>
              <a:t>Smashing Magazine</a:t>
            </a:r>
            <a:r>
              <a:rPr lang="en-US" sz="1400" b="1" dirty="0" smtClean="0">
                <a:solidFill>
                  <a:srgbClr val="0070C0"/>
                </a:solidFill>
                <a:latin typeface="Aharoni" panose="02010803020104030203" pitchFamily="2" charset="-79"/>
                <a:cs typeface="Aharoni" panose="02010803020104030203" pitchFamily="2" charset="-79"/>
              </a:rPr>
              <a:t> - 10/14/11</a:t>
            </a:r>
            <a:endParaRPr lang="en-US" sz="1400" b="1" dirty="0">
              <a:solidFill>
                <a:srgbClr val="0070C0"/>
              </a:solidFill>
              <a:latin typeface="Aharoni" panose="02010803020104030203" pitchFamily="2" charset="-79"/>
              <a:cs typeface="Aharoni" panose="02010803020104030203" pitchFamily="2" charset="-79"/>
            </a:endParaRPr>
          </a:p>
        </p:txBody>
      </p:sp>
      <p:sp>
        <p:nvSpPr>
          <p:cNvPr id="2" name="TextBox 1"/>
          <p:cNvSpPr txBox="1"/>
          <p:nvPr/>
        </p:nvSpPr>
        <p:spPr>
          <a:xfrm>
            <a:off x="174692" y="736772"/>
            <a:ext cx="5489129" cy="590931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rgbClr val="0070C0"/>
                </a:solidFill>
                <a:latin typeface="Aharoni" panose="02010803020104030203" pitchFamily="2" charset="-79"/>
                <a:cs typeface="Aharoni" panose="02010803020104030203" pitchFamily="2" charset="-79"/>
              </a:rPr>
              <a:t>The term “data </a:t>
            </a:r>
            <a:r>
              <a:rPr lang="en-US" dirty="0" err="1">
                <a:solidFill>
                  <a:srgbClr val="0070C0"/>
                </a:solidFill>
                <a:latin typeface="Aharoni" panose="02010803020104030203" pitchFamily="2" charset="-79"/>
                <a:cs typeface="Aharoni" panose="02010803020104030203" pitchFamily="2" charset="-79"/>
              </a:rPr>
              <a:t>viz</a:t>
            </a:r>
            <a:r>
              <a:rPr lang="en-US" dirty="0">
                <a:solidFill>
                  <a:srgbClr val="0070C0"/>
                </a:solidFill>
                <a:latin typeface="Aharoni" panose="02010803020104030203" pitchFamily="2" charset="-79"/>
                <a:cs typeface="Aharoni" panose="02010803020104030203" pitchFamily="2" charset="-79"/>
              </a:rPr>
              <a:t>” comes from “data visualization,” which implies that sets of data will be displayed in a unique way that can be seen, rather than read.</a:t>
            </a:r>
          </a:p>
          <a:p>
            <a:r>
              <a:rPr lang="en-US" dirty="0">
                <a:solidFill>
                  <a:srgbClr val="0070C0"/>
                </a:solidFill>
                <a:latin typeface="Aharoni" panose="02010803020104030203" pitchFamily="2" charset="-79"/>
                <a:cs typeface="Aharoni" panose="02010803020104030203" pitchFamily="2" charset="-79"/>
              </a:rPr>
              <a:t> </a:t>
            </a:r>
          </a:p>
          <a:p>
            <a:pPr marL="285750" indent="-285750">
              <a:buFont typeface="Courier New" panose="02070309020205020404" pitchFamily="49" charset="0"/>
              <a:buChar char="o"/>
            </a:pPr>
            <a:r>
              <a:rPr lang="en-US" dirty="0">
                <a:solidFill>
                  <a:srgbClr val="0070C0"/>
                </a:solidFill>
                <a:latin typeface="Aharoni" panose="02010803020104030203" pitchFamily="2" charset="-79"/>
                <a:cs typeface="Aharoni" panose="02010803020104030203" pitchFamily="2" charset="-79"/>
              </a:rPr>
              <a:t>Today, infographics compile many different data visualizations into one cohesive piece of “eye candy.”</a:t>
            </a:r>
          </a:p>
          <a:p>
            <a:r>
              <a:rPr lang="en-US" dirty="0">
                <a:solidFill>
                  <a:srgbClr val="0070C0"/>
                </a:solidFill>
                <a:latin typeface="Aharoni" panose="02010803020104030203" pitchFamily="2" charset="-79"/>
                <a:cs typeface="Aharoni" panose="02010803020104030203" pitchFamily="2" charset="-79"/>
              </a:rPr>
              <a:t> </a:t>
            </a:r>
          </a:p>
          <a:p>
            <a:pPr marL="285750" indent="-285750">
              <a:buFont typeface="Courier New" panose="02070309020205020404" pitchFamily="49" charset="0"/>
              <a:buChar char="o"/>
            </a:pPr>
            <a:r>
              <a:rPr lang="en-US" dirty="0">
                <a:solidFill>
                  <a:srgbClr val="0070C0"/>
                </a:solidFill>
                <a:latin typeface="Aharoni" panose="02010803020104030203" pitchFamily="2" charset="-79"/>
                <a:cs typeface="Aharoni" panose="02010803020104030203" pitchFamily="2" charset="-79"/>
              </a:rPr>
              <a:t>Show, d</a:t>
            </a:r>
            <a:r>
              <a:rPr lang="en-US" dirty="0" smtClean="0">
                <a:solidFill>
                  <a:srgbClr val="0070C0"/>
                </a:solidFill>
                <a:latin typeface="Aharoni" panose="02010803020104030203" pitchFamily="2" charset="-79"/>
                <a:cs typeface="Aharoni" panose="02010803020104030203" pitchFamily="2" charset="-79"/>
              </a:rPr>
              <a:t>on’t </a:t>
            </a:r>
            <a:r>
              <a:rPr lang="en-US" dirty="0">
                <a:solidFill>
                  <a:srgbClr val="0070C0"/>
                </a:solidFill>
                <a:latin typeface="Aharoni" panose="02010803020104030203" pitchFamily="2" charset="-79"/>
                <a:cs typeface="Aharoni" panose="02010803020104030203" pitchFamily="2" charset="-79"/>
              </a:rPr>
              <a:t>t</a:t>
            </a:r>
            <a:r>
              <a:rPr lang="en-US" dirty="0" smtClean="0">
                <a:solidFill>
                  <a:srgbClr val="0070C0"/>
                </a:solidFill>
                <a:latin typeface="Aharoni" panose="02010803020104030203" pitchFamily="2" charset="-79"/>
                <a:cs typeface="Aharoni" panose="02010803020104030203" pitchFamily="2" charset="-79"/>
              </a:rPr>
              <a:t>ell – display information visually and dress up </a:t>
            </a:r>
            <a:r>
              <a:rPr lang="en-US" dirty="0">
                <a:solidFill>
                  <a:srgbClr val="0070C0"/>
                </a:solidFill>
                <a:latin typeface="Aharoni" panose="02010803020104030203" pitchFamily="2" charset="-79"/>
                <a:cs typeface="Aharoni" panose="02010803020104030203" pitchFamily="2" charset="-79"/>
              </a:rPr>
              <a:t>c</a:t>
            </a:r>
            <a:r>
              <a:rPr lang="en-US" dirty="0" smtClean="0">
                <a:solidFill>
                  <a:srgbClr val="0070C0"/>
                </a:solidFill>
                <a:latin typeface="Aharoni" panose="02010803020104030203" pitchFamily="2" charset="-79"/>
                <a:cs typeface="Aharoni" panose="02010803020104030203" pitchFamily="2" charset="-79"/>
              </a:rPr>
              <a:t>onventional </a:t>
            </a:r>
            <a:r>
              <a:rPr lang="en-US" dirty="0">
                <a:solidFill>
                  <a:srgbClr val="0070C0"/>
                </a:solidFill>
                <a:latin typeface="Aharoni" panose="02010803020104030203" pitchFamily="2" charset="-79"/>
                <a:cs typeface="Aharoni" panose="02010803020104030203" pitchFamily="2" charset="-79"/>
              </a:rPr>
              <a:t>g</a:t>
            </a:r>
            <a:r>
              <a:rPr lang="en-US" dirty="0" smtClean="0">
                <a:solidFill>
                  <a:srgbClr val="0070C0"/>
                </a:solidFill>
                <a:latin typeface="Aharoni" panose="02010803020104030203" pitchFamily="2" charset="-79"/>
                <a:cs typeface="Aharoni" panose="02010803020104030203" pitchFamily="2" charset="-79"/>
              </a:rPr>
              <a:t>raphs and charts whenever </a:t>
            </a:r>
            <a:r>
              <a:rPr lang="en-US" dirty="0">
                <a:solidFill>
                  <a:srgbClr val="0070C0"/>
                </a:solidFill>
                <a:latin typeface="Aharoni" panose="02010803020104030203" pitchFamily="2" charset="-79"/>
                <a:cs typeface="Aharoni" panose="02010803020104030203" pitchFamily="2" charset="-79"/>
              </a:rPr>
              <a:t>p</a:t>
            </a:r>
            <a:r>
              <a:rPr lang="en-US" dirty="0" smtClean="0">
                <a:solidFill>
                  <a:srgbClr val="0070C0"/>
                </a:solidFill>
                <a:latin typeface="Aharoni" panose="02010803020104030203" pitchFamily="2" charset="-79"/>
                <a:cs typeface="Aharoni" panose="02010803020104030203" pitchFamily="2" charset="-79"/>
              </a:rPr>
              <a:t>ossible</a:t>
            </a:r>
          </a:p>
          <a:p>
            <a:pPr marL="285750" indent="-285750">
              <a:buFont typeface="Courier New" panose="02070309020205020404" pitchFamily="49" charset="0"/>
              <a:buChar char="o"/>
            </a:pPr>
            <a:endParaRPr lang="en-US" dirty="0">
              <a:solidFill>
                <a:srgbClr val="0070C0"/>
              </a:solidFill>
              <a:latin typeface="Aharoni" panose="02010803020104030203" pitchFamily="2" charset="-79"/>
              <a:cs typeface="Aharoni" panose="02010803020104030203" pitchFamily="2" charset="-79"/>
            </a:endParaRPr>
          </a:p>
          <a:p>
            <a:pPr marL="285750" indent="-285750">
              <a:buFont typeface="Courier New" panose="02070309020205020404" pitchFamily="49" charset="0"/>
              <a:buChar char="o"/>
            </a:pPr>
            <a:r>
              <a:rPr lang="en-US" dirty="0" smtClean="0">
                <a:solidFill>
                  <a:srgbClr val="0070C0"/>
                </a:solidFill>
                <a:latin typeface="Aharoni" panose="02010803020104030203" pitchFamily="2" charset="-79"/>
                <a:cs typeface="Aharoni" panose="02010803020104030203" pitchFamily="2" charset="-79"/>
              </a:rPr>
              <a:t>Think about interesting organization – will your </a:t>
            </a:r>
            <a:r>
              <a:rPr lang="en-US" smtClean="0">
                <a:solidFill>
                  <a:srgbClr val="0070C0"/>
                </a:solidFill>
                <a:latin typeface="Aharoni" panose="02010803020104030203" pitchFamily="2" charset="-79"/>
                <a:cs typeface="Aharoni" panose="02010803020104030203" pitchFamily="2" charset="-79"/>
              </a:rPr>
              <a:t>information flow </a:t>
            </a:r>
            <a:r>
              <a:rPr lang="en-US" dirty="0" smtClean="0">
                <a:solidFill>
                  <a:srgbClr val="0070C0"/>
                </a:solidFill>
                <a:latin typeface="Aharoni" panose="02010803020104030203" pitchFamily="2" charset="-79"/>
                <a:cs typeface="Aharoni" panose="02010803020104030203" pitchFamily="2" charset="-79"/>
              </a:rPr>
              <a:t>vertically? horizontally? be divided in sections? tell a story by having a beginning, middle, and end?</a:t>
            </a:r>
          </a:p>
          <a:p>
            <a:pPr marL="285750" indent="-285750">
              <a:buFont typeface="Courier New" panose="02070309020205020404" pitchFamily="49" charset="0"/>
              <a:buChar char="o"/>
            </a:pPr>
            <a:endParaRPr lang="en-US" dirty="0" smtClean="0">
              <a:solidFill>
                <a:srgbClr val="0070C0"/>
              </a:solidFill>
              <a:latin typeface="Aharoni" panose="02010803020104030203" pitchFamily="2" charset="-79"/>
              <a:cs typeface="Aharoni" panose="02010803020104030203" pitchFamily="2" charset="-79"/>
            </a:endParaRPr>
          </a:p>
          <a:p>
            <a:pPr marL="285750" indent="-285750">
              <a:buFont typeface="Courier New" panose="02070309020205020404" pitchFamily="49" charset="0"/>
              <a:buChar char="o"/>
            </a:pPr>
            <a:r>
              <a:rPr lang="en-US" dirty="0" smtClean="0">
                <a:solidFill>
                  <a:srgbClr val="0070C0"/>
                </a:solidFill>
                <a:latin typeface="Aharoni" panose="02010803020104030203" pitchFamily="2" charset="-79"/>
                <a:cs typeface="Aharoni" panose="02010803020104030203" pitchFamily="2" charset="-79"/>
              </a:rPr>
              <a:t>Use color – often using three colors that work together is easy for your audience’s eyes</a:t>
            </a:r>
            <a:endParaRPr lang="en-US" dirty="0">
              <a:solidFill>
                <a:srgbClr val="0070C0"/>
              </a:solidFill>
              <a:latin typeface="Aharoni" panose="02010803020104030203" pitchFamily="2" charset="-79"/>
              <a:cs typeface="Aharoni" panose="02010803020104030203" pitchFamily="2" charset="-79"/>
            </a:endParaRPr>
          </a:p>
          <a:p>
            <a:endParaRPr lang="en-US" dirty="0"/>
          </a:p>
        </p:txBody>
      </p:sp>
      <p:pic>
        <p:nvPicPr>
          <p:cNvPr id="4" name="Picture 3"/>
          <p:cNvPicPr>
            <a:picLocks noChangeAspect="1"/>
          </p:cNvPicPr>
          <p:nvPr/>
        </p:nvPicPr>
        <p:blipFill>
          <a:blip r:embed="rId3"/>
          <a:stretch>
            <a:fillRect/>
          </a:stretch>
        </p:blipFill>
        <p:spPr>
          <a:xfrm>
            <a:off x="7098417" y="4027625"/>
            <a:ext cx="4819048" cy="2584564"/>
          </a:xfrm>
          <a:prstGeom prst="rect">
            <a:avLst/>
          </a:prstGeom>
        </p:spPr>
      </p:pic>
      <p:cxnSp>
        <p:nvCxnSpPr>
          <p:cNvPr id="17" name="Straight Arrow Connector 16"/>
          <p:cNvCxnSpPr/>
          <p:nvPr/>
        </p:nvCxnSpPr>
        <p:spPr>
          <a:xfrm flipV="1">
            <a:off x="5663821" y="2811439"/>
            <a:ext cx="1146412" cy="777923"/>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678951" y="5349922"/>
            <a:ext cx="1240464" cy="514967"/>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6122918" y="699423"/>
            <a:ext cx="5910959" cy="1904123"/>
          </a:xfrm>
          <a:prstGeom prst="rect">
            <a:avLst/>
          </a:prstGeom>
        </p:spPr>
      </p:pic>
      <p:sp>
        <p:nvSpPr>
          <p:cNvPr id="23" name="TextBox 22"/>
          <p:cNvSpPr txBox="1"/>
          <p:nvPr/>
        </p:nvSpPr>
        <p:spPr>
          <a:xfrm>
            <a:off x="6940799" y="2630842"/>
            <a:ext cx="5154089" cy="1200329"/>
          </a:xfrm>
          <a:prstGeom prst="rect">
            <a:avLst/>
          </a:prstGeom>
          <a:noFill/>
        </p:spPr>
        <p:txBody>
          <a:bodyPr wrap="square" rtlCol="0">
            <a:spAutoFit/>
          </a:bodyPr>
          <a:lstStyle/>
          <a:p>
            <a:r>
              <a:rPr lang="en-US" dirty="0" smtClean="0">
                <a:solidFill>
                  <a:srgbClr val="0070C0"/>
                </a:solidFill>
                <a:latin typeface="Aharoni" panose="02010803020104030203" pitchFamily="2" charset="-79"/>
                <a:cs typeface="Aharoni" panose="02010803020104030203" pitchFamily="2" charset="-79"/>
              </a:rPr>
              <a:t>Notice how the info about government healthcare is depicted using an IV bag, which is a medical tool of healthcare. The idea of government is depicted by the national flags.</a:t>
            </a:r>
            <a:endParaRPr lang="en-US" dirty="0"/>
          </a:p>
        </p:txBody>
      </p:sp>
    </p:spTree>
    <p:extLst>
      <p:ext uri="{BB962C8B-B14F-4D97-AF65-F5344CB8AC3E}">
        <p14:creationId xmlns:p14="http://schemas.microsoft.com/office/powerpoint/2010/main" val="36854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34975726"/>
              </p:ext>
            </p:extLst>
          </p:nvPr>
        </p:nvGraphicFramePr>
        <p:xfrm>
          <a:off x="-1198880" y="76538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440" y="2300636"/>
            <a:ext cx="2463597" cy="2463597"/>
          </a:xfrm>
          <a:prstGeom prst="rect">
            <a:avLst/>
          </a:prstGeom>
        </p:spPr>
      </p:pic>
      <p:sp>
        <p:nvSpPr>
          <p:cNvPr id="7" name="TextBox 6"/>
          <p:cNvSpPr txBox="1"/>
          <p:nvPr/>
        </p:nvSpPr>
        <p:spPr>
          <a:xfrm>
            <a:off x="5580480" y="780215"/>
            <a:ext cx="6096000" cy="5016758"/>
          </a:xfrm>
          <a:prstGeom prst="rect">
            <a:avLst/>
          </a:prstGeom>
          <a:noFill/>
        </p:spPr>
        <p:txBody>
          <a:bodyPr wrap="square" rtlCol="0">
            <a:spAutoFit/>
          </a:bodyPr>
          <a:lstStyle/>
          <a:p>
            <a:pPr algn="ctr"/>
            <a:r>
              <a:rPr lang="en-US" sz="4000" dirty="0" smtClean="0">
                <a:solidFill>
                  <a:srgbClr val="0070C0"/>
                </a:solidFill>
                <a:latin typeface="Aharoni" panose="02010803020104030203" pitchFamily="2" charset="-79"/>
                <a:cs typeface="Aharoni" panose="02010803020104030203" pitchFamily="2" charset="-79"/>
              </a:rPr>
              <a:t>As you examine main types of infographics, click on the </a:t>
            </a:r>
          </a:p>
          <a:p>
            <a:pPr algn="ctr"/>
            <a:endParaRPr lang="en-US" sz="4000" dirty="0">
              <a:solidFill>
                <a:srgbClr val="0070C0"/>
              </a:solidFill>
              <a:latin typeface="Aharoni" panose="02010803020104030203" pitchFamily="2" charset="-79"/>
              <a:cs typeface="Aharoni" panose="02010803020104030203" pitchFamily="2" charset="-79"/>
            </a:endParaRPr>
          </a:p>
          <a:p>
            <a:pPr algn="ctr"/>
            <a:endParaRPr lang="en-US" sz="4000" dirty="0" smtClean="0">
              <a:solidFill>
                <a:srgbClr val="0070C0"/>
              </a:solidFill>
              <a:latin typeface="Aharoni" panose="02010803020104030203" pitchFamily="2" charset="-79"/>
              <a:cs typeface="Aharoni" panose="02010803020104030203" pitchFamily="2" charset="-79"/>
            </a:endParaRPr>
          </a:p>
          <a:p>
            <a:pPr algn="ctr"/>
            <a:endParaRPr lang="en-US" sz="4000" dirty="0">
              <a:solidFill>
                <a:srgbClr val="0070C0"/>
              </a:solidFill>
              <a:latin typeface="Aharoni" panose="02010803020104030203" pitchFamily="2" charset="-79"/>
              <a:cs typeface="Aharoni" panose="02010803020104030203" pitchFamily="2" charset="-79"/>
            </a:endParaRPr>
          </a:p>
          <a:p>
            <a:pPr algn="ctr"/>
            <a:r>
              <a:rPr lang="en-US" sz="4000" dirty="0" smtClean="0">
                <a:solidFill>
                  <a:srgbClr val="0070C0"/>
                </a:solidFill>
                <a:latin typeface="Aharoni" panose="02010803020104030203" pitchFamily="2" charset="-79"/>
                <a:cs typeface="Aharoni" panose="02010803020104030203" pitchFamily="2" charset="-79"/>
              </a:rPr>
              <a:t>button to view the entire infographic.</a:t>
            </a:r>
            <a:endParaRPr lang="en-US" sz="4000"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98163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4188" y="2148420"/>
            <a:ext cx="4294428" cy="2554545"/>
          </a:xfrm>
          <a:prstGeom prst="rect">
            <a:avLst/>
          </a:prstGeom>
          <a:noFill/>
        </p:spPr>
        <p:txBody>
          <a:bodyPr wrap="square" rtlCol="0">
            <a:spAutoFit/>
          </a:bodyPr>
          <a:lstStyle/>
          <a:p>
            <a:pPr algn="ctr"/>
            <a:r>
              <a:rPr lang="en-US" sz="48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TYPE 1:  </a:t>
            </a:r>
          </a:p>
          <a:p>
            <a:pPr algn="ctr"/>
            <a:r>
              <a:rPr lang="en-US" sz="48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“How to”</a:t>
            </a:r>
          </a:p>
          <a:p>
            <a:pPr algn="ctr"/>
            <a:r>
              <a:rPr lang="en-US" sz="3200" dirty="0" smtClean="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 pictorial guide to doing something</a:t>
            </a:r>
            <a:endParaRPr lang="en-US" sz="3200" dirty="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11" name="Picture 10" descr="Spice up your resume [Infographic] | Daily Infographic - Microsoft Internet Explorer provided by CENTRAL BUCKS SCHOOL DISTRICT"/>
          <p:cNvPicPr>
            <a:picLocks noChangeAspect="1"/>
          </p:cNvPicPr>
          <p:nvPr/>
        </p:nvPicPr>
        <p:blipFill rotWithShape="1">
          <a:blip r:embed="rId3">
            <a:extLst>
              <a:ext uri="{28A0092B-C50C-407E-A947-70E740481C1C}">
                <a14:useLocalDpi xmlns:a14="http://schemas.microsoft.com/office/drawing/2010/main" val="0"/>
              </a:ext>
            </a:extLst>
          </a:blip>
          <a:srcRect l="4301" t="33201" r="63603" b="27228"/>
          <a:stretch/>
        </p:blipFill>
        <p:spPr>
          <a:xfrm>
            <a:off x="7459764" y="3805689"/>
            <a:ext cx="4394694" cy="2916973"/>
          </a:xfrm>
          <a:prstGeom prst="rect">
            <a:avLst/>
          </a:prstGeom>
        </p:spPr>
      </p:pic>
      <p:pic>
        <p:nvPicPr>
          <p:cNvPr id="15" name="Picture 1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5739" y="4655305"/>
            <a:ext cx="2067357" cy="2067357"/>
          </a:xfrm>
          <a:prstGeom prst="rect">
            <a:avLst/>
          </a:prstGeom>
        </p:spPr>
      </p:pic>
      <p:pic>
        <p:nvPicPr>
          <p:cNvPr id="3" name="Picture 2" descr="https://coolkidsdesign.files.wordpress.com/2012/02/how-to-twitter-infographic-01.jpg - Internet Explorer provided by TOSHIBA"/>
          <p:cNvPicPr>
            <a:picLocks noChangeAspect="1"/>
          </p:cNvPicPr>
          <p:nvPr/>
        </p:nvPicPr>
        <p:blipFill rotWithShape="1">
          <a:blip r:embed="rId6">
            <a:extLst>
              <a:ext uri="{28A0092B-C50C-407E-A947-70E740481C1C}">
                <a14:useLocalDpi xmlns:a14="http://schemas.microsoft.com/office/drawing/2010/main" val="0"/>
              </a:ext>
            </a:extLst>
          </a:blip>
          <a:srcRect l="1750" t="19583" r="70625" b="63699"/>
          <a:stretch/>
        </p:blipFill>
        <p:spPr>
          <a:xfrm>
            <a:off x="5669279" y="77962"/>
            <a:ext cx="6355150" cy="2070458"/>
          </a:xfrm>
          <a:prstGeom prst="rect">
            <a:avLst/>
          </a:prstGeom>
        </p:spPr>
      </p:pic>
      <p:pic>
        <p:nvPicPr>
          <p:cNvPr id="16" name="Picture 15">
            <a:hlinkClick r:id="rId7"/>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4165" y="1738332"/>
            <a:ext cx="2067357" cy="2067357"/>
          </a:xfrm>
          <a:prstGeom prst="rect">
            <a:avLst/>
          </a:prstGeom>
        </p:spPr>
      </p:pic>
    </p:spTree>
    <p:extLst>
      <p:ext uri="{BB962C8B-B14F-4D97-AF65-F5344CB8AC3E}">
        <p14:creationId xmlns:p14="http://schemas.microsoft.com/office/powerpoint/2010/main" val="2600439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448782"/>
            <a:ext cx="5532120" cy="3231654"/>
          </a:xfrm>
          <a:prstGeom prst="rect">
            <a:avLst/>
          </a:prstGeom>
          <a:noFill/>
        </p:spPr>
        <p:txBody>
          <a:bodyPr wrap="square" rtlCol="0">
            <a:spAutoFit/>
          </a:bodyPr>
          <a:lstStyle/>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TYPE 2:  Evaluation</a:t>
            </a:r>
          </a:p>
          <a:p>
            <a:pPr marL="457200" indent="-457200">
              <a:buFont typeface="Arial" panose="020B0604020202020204" pitchFamily="34" charset="0"/>
              <a:buChar char="•"/>
            </a:pPr>
            <a:r>
              <a:rPr lang="en-US" sz="3200" dirty="0" smtClean="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Best…</a:t>
            </a:r>
          </a:p>
          <a:p>
            <a:pPr marL="457200" indent="-457200">
              <a:buFont typeface="Arial" panose="020B0604020202020204" pitchFamily="34" charset="0"/>
              <a:buChar char="•"/>
            </a:pPr>
            <a:r>
              <a:rPr lang="en-US" sz="3200" dirty="0" smtClean="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Worst…</a:t>
            </a:r>
          </a:p>
          <a:p>
            <a:pPr marL="457200" indent="-457200">
              <a:buFont typeface="Arial" panose="020B0604020202020204" pitchFamily="34" charset="0"/>
              <a:buChar char="•"/>
            </a:pPr>
            <a:r>
              <a:rPr lang="en-US" sz="3200" dirty="0" smtClean="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Most Unforgettable…</a:t>
            </a:r>
          </a:p>
          <a:p>
            <a:pPr marL="457200" indent="-457200">
              <a:buFont typeface="Arial" panose="020B0604020202020204" pitchFamily="34" charset="0"/>
              <a:buChar char="•"/>
            </a:pPr>
            <a:r>
              <a:rPr lang="en-US" sz="3200" dirty="0" smtClean="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Scariest…</a:t>
            </a:r>
          </a:p>
          <a:p>
            <a:endParaRPr lang="en-US" sz="3200" dirty="0" smtClean="0">
              <a:solidFill>
                <a:srgbClr val="0070C0"/>
              </a:solidFill>
            </a:endParaRPr>
          </a:p>
        </p:txBody>
      </p:sp>
      <p:pic>
        <p:nvPicPr>
          <p:cNvPr id="10" name="Picture 9" descr="Best Rewards Credit Cards [Infographic] | Daily Infographic - Microsoft Internet Explorer provided by CENTRAL BUCKS SCHOOL DIST"/>
          <p:cNvPicPr>
            <a:picLocks noChangeAspect="1"/>
          </p:cNvPicPr>
          <p:nvPr/>
        </p:nvPicPr>
        <p:blipFill rotWithShape="1">
          <a:blip r:embed="rId3">
            <a:extLst>
              <a:ext uri="{28A0092B-C50C-407E-A947-70E740481C1C}">
                <a14:useLocalDpi xmlns:a14="http://schemas.microsoft.com/office/drawing/2010/main" val="0"/>
              </a:ext>
            </a:extLst>
          </a:blip>
          <a:srcRect l="6850" t="34286" r="31491" b="41190"/>
          <a:stretch/>
        </p:blipFill>
        <p:spPr>
          <a:xfrm>
            <a:off x="3424266" y="4253106"/>
            <a:ext cx="8767734" cy="2494687"/>
          </a:xfrm>
          <a:prstGeom prst="rect">
            <a:avLst/>
          </a:prstGeom>
        </p:spPr>
      </p:pic>
      <p:pic>
        <p:nvPicPr>
          <p:cNvPr id="12" name="Picture 11">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8068" y="4906038"/>
            <a:ext cx="2067357" cy="2067357"/>
          </a:xfrm>
          <a:prstGeom prst="rect">
            <a:avLst/>
          </a:prstGeom>
        </p:spPr>
      </p:pic>
      <p:pic>
        <p:nvPicPr>
          <p:cNvPr id="7" name="Picture 6" descr="Which Disney Park Is The Happiest? [Infographic] | Daily Infographic - Internet Explorer provided by TOSHIBA"/>
          <p:cNvPicPr>
            <a:picLocks noChangeAspect="1"/>
          </p:cNvPicPr>
          <p:nvPr/>
        </p:nvPicPr>
        <p:blipFill rotWithShape="1">
          <a:blip r:embed="rId6">
            <a:extLst>
              <a:ext uri="{28A0092B-C50C-407E-A947-70E740481C1C}">
                <a14:useLocalDpi xmlns:a14="http://schemas.microsoft.com/office/drawing/2010/main" val="0"/>
              </a:ext>
            </a:extLst>
          </a:blip>
          <a:srcRect l="3125" t="42571" r="65250" b="26316"/>
          <a:stretch/>
        </p:blipFill>
        <p:spPr>
          <a:xfrm>
            <a:off x="5947068" y="118392"/>
            <a:ext cx="6059881" cy="3209583"/>
          </a:xfrm>
          <a:prstGeom prst="rect">
            <a:avLst/>
          </a:prstGeom>
        </p:spPr>
      </p:pic>
      <p:pic>
        <p:nvPicPr>
          <p:cNvPr id="13" name="Picture 12">
            <a:hlinkClick r:id="rId7"/>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8381" y="2185749"/>
            <a:ext cx="2067357" cy="2067357"/>
          </a:xfrm>
          <a:prstGeom prst="rect">
            <a:avLst/>
          </a:prstGeom>
        </p:spPr>
      </p:pic>
    </p:spTree>
    <p:extLst>
      <p:ext uri="{BB962C8B-B14F-4D97-AF65-F5344CB8AC3E}">
        <p14:creationId xmlns:p14="http://schemas.microsoft.com/office/powerpoint/2010/main" val="2347224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 You Need to Know About a Vegan Diet [Infographic] | Daily Infographic - Microsoft Internet Explorer provided by CENTRAL BUC"/>
          <p:cNvPicPr>
            <a:picLocks noChangeAspect="1"/>
          </p:cNvPicPr>
          <p:nvPr/>
        </p:nvPicPr>
        <p:blipFill rotWithShape="1">
          <a:blip r:embed="rId3">
            <a:extLst>
              <a:ext uri="{28A0092B-C50C-407E-A947-70E740481C1C}">
                <a14:useLocalDpi xmlns:a14="http://schemas.microsoft.com/office/drawing/2010/main" val="0"/>
              </a:ext>
            </a:extLst>
          </a:blip>
          <a:srcRect l="4806" t="35714" r="30809" b="25477"/>
          <a:stretch/>
        </p:blipFill>
        <p:spPr>
          <a:xfrm>
            <a:off x="6042401" y="455091"/>
            <a:ext cx="5871638" cy="2531949"/>
          </a:xfrm>
          <a:prstGeom prst="rect">
            <a:avLst/>
          </a:prstGeom>
        </p:spPr>
      </p:pic>
      <p:sp>
        <p:nvSpPr>
          <p:cNvPr id="3" name="TextBox 2"/>
          <p:cNvSpPr txBox="1"/>
          <p:nvPr/>
        </p:nvSpPr>
        <p:spPr>
          <a:xfrm>
            <a:off x="291840" y="857884"/>
            <a:ext cx="3975360" cy="5940088"/>
          </a:xfrm>
          <a:prstGeom prst="rect">
            <a:avLst/>
          </a:prstGeom>
          <a:noFill/>
        </p:spPr>
        <p:txBody>
          <a:bodyPr wrap="square" rtlCol="0">
            <a:spAutoFit/>
          </a:bodyPr>
          <a:lstStyle/>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Type 3: Information—</a:t>
            </a:r>
          </a:p>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Topic </a:t>
            </a:r>
          </a:p>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or </a:t>
            </a:r>
          </a:p>
          <a:p>
            <a:pPr algn="ctr"/>
            <a:r>
              <a:rPr lang="en-US" sz="44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t>
            </a: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erson</a:t>
            </a:r>
          </a:p>
          <a:p>
            <a:pPr algn="ctr"/>
            <a:r>
              <a:rPr lang="en-US" sz="3200" dirty="0" smtClean="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What does someone MOST need to know to understand in at least a basic way?</a:t>
            </a:r>
            <a:endParaRPr lang="en-US" sz="3200" dirty="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8" name="Picture 7" descr="Steve Jobs an Infographic | Visual.ly - Internet Explorer provided by TOSHIBA"/>
          <p:cNvPicPr>
            <a:picLocks noChangeAspect="1"/>
          </p:cNvPicPr>
          <p:nvPr/>
        </p:nvPicPr>
        <p:blipFill rotWithShape="1">
          <a:blip r:embed="rId4">
            <a:extLst>
              <a:ext uri="{28A0092B-C50C-407E-A947-70E740481C1C}">
                <a14:useLocalDpi xmlns:a14="http://schemas.microsoft.com/office/drawing/2010/main" val="0"/>
              </a:ext>
            </a:extLst>
          </a:blip>
          <a:srcRect l="12500" t="42803" r="42875" b="1239"/>
          <a:stretch/>
        </p:blipFill>
        <p:spPr>
          <a:xfrm>
            <a:off x="7320234" y="3725066"/>
            <a:ext cx="4331993" cy="2924399"/>
          </a:xfrm>
          <a:prstGeom prst="rect">
            <a:avLst/>
          </a:prstGeom>
        </p:spPr>
      </p:pic>
      <p:pic>
        <p:nvPicPr>
          <p:cNvPr id="11" name="Picture 10">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385" y="4027504"/>
            <a:ext cx="2067357" cy="2067357"/>
          </a:xfrm>
          <a:prstGeom prst="rect">
            <a:avLst/>
          </a:prstGeom>
        </p:spPr>
      </p:pic>
      <p:pic>
        <p:nvPicPr>
          <p:cNvPr id="12" name="Picture 11">
            <a:hlinkClick r:id="rId7"/>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3309" y="687386"/>
            <a:ext cx="2067357" cy="2067357"/>
          </a:xfrm>
          <a:prstGeom prst="rect">
            <a:avLst/>
          </a:prstGeom>
        </p:spPr>
      </p:pic>
    </p:spTree>
    <p:extLst>
      <p:ext uri="{BB962C8B-B14F-4D97-AF65-F5344CB8AC3E}">
        <p14:creationId xmlns:p14="http://schemas.microsoft.com/office/powerpoint/2010/main" val="458095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960" y="1292703"/>
            <a:ext cx="4225834" cy="3600986"/>
          </a:xfrm>
          <a:prstGeom prst="rect">
            <a:avLst/>
          </a:prstGeom>
          <a:noFill/>
        </p:spPr>
        <p:txBody>
          <a:bodyPr wrap="square" rtlCol="0">
            <a:spAutoFit/>
          </a:bodyPr>
          <a:lstStyle/>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TYPE 4: Compare/</a:t>
            </a:r>
          </a:p>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Contrast</a:t>
            </a:r>
          </a:p>
          <a:p>
            <a:pPr algn="ctr"/>
            <a:r>
              <a:rPr lang="en-US" sz="3200" dirty="0" smtClean="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Look at the differences between two things</a:t>
            </a:r>
            <a:endParaRPr lang="en-US" sz="3200" dirty="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7" name="Picture 6" descr="Bitcoin vs. Gold [Infographic] | Daily Infographic - Microsoft Internet Explorer provided by CENTRAL BUCKS SCHOOL DISTRICT"/>
          <p:cNvPicPr>
            <a:picLocks noChangeAspect="1"/>
          </p:cNvPicPr>
          <p:nvPr/>
        </p:nvPicPr>
        <p:blipFill rotWithShape="1">
          <a:blip r:embed="rId3">
            <a:extLst>
              <a:ext uri="{28A0092B-C50C-407E-A947-70E740481C1C}">
                <a14:useLocalDpi xmlns:a14="http://schemas.microsoft.com/office/drawing/2010/main" val="0"/>
              </a:ext>
            </a:extLst>
          </a:blip>
          <a:srcRect l="3614" t="35238" r="29105" b="26905"/>
          <a:stretch/>
        </p:blipFill>
        <p:spPr>
          <a:xfrm>
            <a:off x="5643963" y="4139838"/>
            <a:ext cx="6449785" cy="2596242"/>
          </a:xfrm>
          <a:prstGeom prst="rect">
            <a:avLst/>
          </a:prstGeom>
        </p:spPr>
      </p:pic>
      <p:pic>
        <p:nvPicPr>
          <p:cNvPr id="10" name="Picture 9" descr="Netflix vs Redbox [Infographic] | Daily Infographic - Microsoft Internet Explorer provided by CENTRAL BUCKS SCHOOL DISTRICT"/>
          <p:cNvPicPr>
            <a:picLocks noChangeAspect="1"/>
          </p:cNvPicPr>
          <p:nvPr/>
        </p:nvPicPr>
        <p:blipFill rotWithShape="1">
          <a:blip r:embed="rId4">
            <a:extLst>
              <a:ext uri="{28A0092B-C50C-407E-A947-70E740481C1C}">
                <a14:useLocalDpi xmlns:a14="http://schemas.microsoft.com/office/drawing/2010/main" val="0"/>
              </a:ext>
            </a:extLst>
          </a:blip>
          <a:srcRect l="4125" t="39524" r="29447" b="15238"/>
          <a:stretch/>
        </p:blipFill>
        <p:spPr>
          <a:xfrm>
            <a:off x="5927269" y="257178"/>
            <a:ext cx="6166479" cy="3004182"/>
          </a:xfrm>
          <a:prstGeom prst="rect">
            <a:avLst/>
          </a:prstGeom>
        </p:spPr>
      </p:pic>
      <p:pic>
        <p:nvPicPr>
          <p:cNvPr id="12" name="Picture 1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4082" y="725590"/>
            <a:ext cx="2067357" cy="2067357"/>
          </a:xfrm>
          <a:prstGeom prst="rect">
            <a:avLst/>
          </a:prstGeom>
        </p:spPr>
      </p:pic>
      <p:pic>
        <p:nvPicPr>
          <p:cNvPr id="13" name="Picture 12">
            <a:hlinkClick r:id="rId7"/>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923" y="4584927"/>
            <a:ext cx="2067357" cy="2067357"/>
          </a:xfrm>
          <a:prstGeom prst="rect">
            <a:avLst/>
          </a:prstGeom>
        </p:spPr>
      </p:pic>
    </p:spTree>
    <p:extLst>
      <p:ext uri="{BB962C8B-B14F-4D97-AF65-F5344CB8AC3E}">
        <p14:creationId xmlns:p14="http://schemas.microsoft.com/office/powerpoint/2010/main" val="1472195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554" y="662312"/>
            <a:ext cx="5309892" cy="3785652"/>
          </a:xfrm>
          <a:prstGeom prst="rect">
            <a:avLst/>
          </a:prstGeom>
          <a:noFill/>
        </p:spPr>
        <p:txBody>
          <a:bodyPr wrap="square" rtlCol="0">
            <a:spAutoFit/>
          </a:bodyPr>
          <a:lstStyle/>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TYPE 5:</a:t>
            </a:r>
          </a:p>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Top 10 (or whatever number) List</a:t>
            </a:r>
          </a:p>
          <a:p>
            <a:pPr algn="ctr"/>
            <a:r>
              <a:rPr lang="en-US" sz="3200" dirty="0" smtClean="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Identify key factors related to a topic</a:t>
            </a:r>
          </a:p>
        </p:txBody>
      </p:sp>
      <p:pic>
        <p:nvPicPr>
          <p:cNvPr id="3" name="Picture 2" descr="9 Hacks for Movie Snacks [Infographic] | Daily Infographic - Microsoft Internet Explorer provided by CENTRAL BUCKS SCHOOL DISTR"/>
          <p:cNvPicPr>
            <a:picLocks noChangeAspect="1"/>
          </p:cNvPicPr>
          <p:nvPr/>
        </p:nvPicPr>
        <p:blipFill rotWithShape="1">
          <a:blip r:embed="rId3">
            <a:extLst>
              <a:ext uri="{28A0092B-C50C-407E-A947-70E740481C1C}">
                <a14:useLocalDpi xmlns:a14="http://schemas.microsoft.com/office/drawing/2010/main" val="0"/>
              </a:ext>
            </a:extLst>
          </a:blip>
          <a:srcRect l="5147" t="24762" r="32172" b="1428"/>
          <a:stretch/>
        </p:blipFill>
        <p:spPr>
          <a:xfrm>
            <a:off x="7205994" y="94948"/>
            <a:ext cx="4768365" cy="4016830"/>
          </a:xfrm>
          <a:prstGeom prst="rect">
            <a:avLst/>
          </a:prstGeom>
        </p:spPr>
      </p:pic>
      <p:pic>
        <p:nvPicPr>
          <p:cNvPr id="7" name="Picture 6" descr="8 Things Successful People Do And Why [Infographic] | Daily Infographic - Microsoft Internet Explorer provided by CENTRAL BUCKS"/>
          <p:cNvPicPr>
            <a:picLocks noChangeAspect="1"/>
          </p:cNvPicPr>
          <p:nvPr/>
        </p:nvPicPr>
        <p:blipFill rotWithShape="1">
          <a:blip r:embed="rId4">
            <a:extLst>
              <a:ext uri="{28A0092B-C50C-407E-A947-70E740481C1C}">
                <a14:useLocalDpi xmlns:a14="http://schemas.microsoft.com/office/drawing/2010/main" val="0"/>
              </a:ext>
            </a:extLst>
          </a:blip>
          <a:srcRect l="3784" t="35238" r="29107" b="46905"/>
          <a:stretch/>
        </p:blipFill>
        <p:spPr>
          <a:xfrm>
            <a:off x="4511548" y="5094735"/>
            <a:ext cx="7462811" cy="1420586"/>
          </a:xfrm>
          <a:prstGeom prst="rect">
            <a:avLst/>
          </a:prstGeom>
        </p:spPr>
      </p:pic>
      <p:pic>
        <p:nvPicPr>
          <p:cNvPr id="10" name="Picture 9">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283" y="3128821"/>
            <a:ext cx="2067357" cy="2067357"/>
          </a:xfrm>
          <a:prstGeom prst="rect">
            <a:avLst/>
          </a:prstGeom>
        </p:spPr>
      </p:pic>
      <p:pic>
        <p:nvPicPr>
          <p:cNvPr id="11" name="Picture 10">
            <a:hlinkClick r:id="rId7"/>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7500" y="4790643"/>
            <a:ext cx="2067357" cy="2067357"/>
          </a:xfrm>
          <a:prstGeom prst="rect">
            <a:avLst/>
          </a:prstGeom>
        </p:spPr>
      </p:pic>
    </p:spTree>
    <p:extLst>
      <p:ext uri="{BB962C8B-B14F-4D97-AF65-F5344CB8AC3E}">
        <p14:creationId xmlns:p14="http://schemas.microsoft.com/office/powerpoint/2010/main" val="3660723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726" y="1338647"/>
            <a:ext cx="4770120" cy="3908762"/>
          </a:xfrm>
          <a:prstGeom prst="rect">
            <a:avLst/>
          </a:prstGeom>
          <a:noFill/>
        </p:spPr>
        <p:txBody>
          <a:bodyPr wrap="square" rtlCol="0">
            <a:spAutoFit/>
          </a:bodyPr>
          <a:lstStyle/>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Type 6:  </a:t>
            </a:r>
          </a:p>
          <a:p>
            <a:pPr algn="ctr"/>
            <a:r>
              <a:rPr lang="en-US" sz="4400" dirty="0" smtClean="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History of…</a:t>
            </a:r>
          </a:p>
          <a:p>
            <a:pPr algn="ctr"/>
            <a:r>
              <a:rPr lang="en-US" sz="3200" dirty="0" smtClean="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What key events are crucial in understanding the development or evolution of a topic?</a:t>
            </a:r>
            <a:endParaRPr lang="en-US" sz="3200" dirty="0">
              <a:solidFill>
                <a:srgbClr val="0070C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3" name="Picture 2" descr="The History Of Tranformers [Infographic] | Daily Infographic - Microsoft Internet Explorer provided by CENTRAL BUCKS SCHOOL DIS"/>
          <p:cNvPicPr>
            <a:picLocks noChangeAspect="1"/>
          </p:cNvPicPr>
          <p:nvPr/>
        </p:nvPicPr>
        <p:blipFill rotWithShape="1">
          <a:blip r:embed="rId3">
            <a:extLst>
              <a:ext uri="{28A0092B-C50C-407E-A947-70E740481C1C}">
                <a14:useLocalDpi xmlns:a14="http://schemas.microsoft.com/office/drawing/2010/main" val="0"/>
              </a:ext>
            </a:extLst>
          </a:blip>
          <a:srcRect l="4125" t="40238" r="29958" b="30476"/>
          <a:stretch/>
        </p:blipFill>
        <p:spPr>
          <a:xfrm>
            <a:off x="5415729" y="457200"/>
            <a:ext cx="6607630" cy="2100099"/>
          </a:xfrm>
          <a:prstGeom prst="rect">
            <a:avLst/>
          </a:prstGeom>
        </p:spPr>
      </p:pic>
      <p:pic>
        <p:nvPicPr>
          <p:cNvPr id="9" name="Picture 8">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4980" y="2095219"/>
            <a:ext cx="2067357" cy="2067357"/>
          </a:xfrm>
          <a:prstGeom prst="rect">
            <a:avLst/>
          </a:prstGeom>
        </p:spPr>
      </p:pic>
      <p:pic>
        <p:nvPicPr>
          <p:cNvPr id="12" name="Picture 11" descr="The History of the Super Bowl [Infographic] | Daily Infographic - Internet Explorer provided by TOSHIBA"/>
          <p:cNvPicPr>
            <a:picLocks noChangeAspect="1"/>
          </p:cNvPicPr>
          <p:nvPr/>
        </p:nvPicPr>
        <p:blipFill rotWithShape="1">
          <a:blip r:embed="rId6">
            <a:extLst>
              <a:ext uri="{28A0092B-C50C-407E-A947-70E740481C1C}">
                <a14:useLocalDpi xmlns:a14="http://schemas.microsoft.com/office/drawing/2010/main" val="0"/>
              </a:ext>
            </a:extLst>
          </a:blip>
          <a:srcRect l="3125" t="40248" r="65000" b="28871"/>
          <a:stretch/>
        </p:blipFill>
        <p:spPr>
          <a:xfrm>
            <a:off x="6939158" y="4141491"/>
            <a:ext cx="5084201" cy="2651761"/>
          </a:xfrm>
          <a:prstGeom prst="rect">
            <a:avLst/>
          </a:prstGeom>
        </p:spPr>
      </p:pic>
      <p:pic>
        <p:nvPicPr>
          <p:cNvPr id="10" name="Picture 9">
            <a:hlinkClick r:id="rId7"/>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623" y="4433692"/>
            <a:ext cx="2067357" cy="2067357"/>
          </a:xfrm>
          <a:prstGeom prst="rect">
            <a:avLst/>
          </a:prstGeom>
        </p:spPr>
      </p:pic>
    </p:spTree>
    <p:extLst>
      <p:ext uri="{BB962C8B-B14F-4D97-AF65-F5344CB8AC3E}">
        <p14:creationId xmlns:p14="http://schemas.microsoft.com/office/powerpoint/2010/main" val="2622320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515</TotalTime>
  <Words>734</Words>
  <Application>Microsoft Office PowerPoint</Application>
  <PresentationFormat>Widescreen</PresentationFormat>
  <Paragraphs>150</Paragraphs>
  <Slides>18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Aharoni</vt:lpstr>
      <vt:lpstr>Arial</vt:lpstr>
      <vt:lpstr>Calibri</vt:lpstr>
      <vt:lpstr>Calibri Light</vt:lpstr>
      <vt:lpstr>Courier New</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CBSD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REMAR, COLLEEN</dc:creator>
  <cp:lastModifiedBy>REMAR, COLLEEN</cp:lastModifiedBy>
  <cp:revision>50</cp:revision>
  <dcterms:created xsi:type="dcterms:W3CDTF">2015-03-20T14:47:04Z</dcterms:created>
  <dcterms:modified xsi:type="dcterms:W3CDTF">2015-04-02T17:30:50Z</dcterms:modified>
</cp:coreProperties>
</file>