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notesSlides/notesSlide2.xml" ContentType="application/vnd.openxmlformats-officedocument.presentationml.notesSlide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C4A2D-DA39-0F4D-8ABB-E1081600AD38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9BCFFBF2-9C10-E84E-992C-E9EE720BF5C9}">
      <dgm:prSet phldrT="[Text]"/>
      <dgm:spPr/>
      <dgm:t>
        <a:bodyPr/>
        <a:lstStyle/>
        <a:p>
          <a:r>
            <a:rPr lang="en-US" dirty="0" smtClean="0"/>
            <a:t>Physical Health</a:t>
          </a:r>
          <a:endParaRPr lang="en-US" dirty="0"/>
        </a:p>
      </dgm:t>
    </dgm:pt>
    <dgm:pt modelId="{240D2A72-7557-6949-B2B5-FA1C266E5EEA}" type="parTrans" cxnId="{77FD8357-3C1A-9C4D-BF7A-E88F779F386D}">
      <dgm:prSet/>
      <dgm:spPr/>
      <dgm:t>
        <a:bodyPr/>
        <a:lstStyle/>
        <a:p>
          <a:endParaRPr lang="en-US"/>
        </a:p>
      </dgm:t>
    </dgm:pt>
    <dgm:pt modelId="{A49BD3AA-8F11-914D-821D-08B273424AAE}" type="sibTrans" cxnId="{77FD8357-3C1A-9C4D-BF7A-E88F779F386D}">
      <dgm:prSet/>
      <dgm:spPr/>
      <dgm:t>
        <a:bodyPr/>
        <a:lstStyle/>
        <a:p>
          <a:endParaRPr lang="en-US"/>
        </a:p>
      </dgm:t>
    </dgm:pt>
    <dgm:pt modelId="{62E836EC-425A-584B-96A1-94B35350DEF2}">
      <dgm:prSet phldrT="[Text]"/>
      <dgm:spPr/>
      <dgm:t>
        <a:bodyPr/>
        <a:lstStyle/>
        <a:p>
          <a:r>
            <a:rPr lang="en-US" dirty="0" smtClean="0"/>
            <a:t>Social Health</a:t>
          </a:r>
          <a:endParaRPr lang="en-US" dirty="0"/>
        </a:p>
      </dgm:t>
    </dgm:pt>
    <dgm:pt modelId="{B75A4CEA-D49A-A34C-94F6-F8A160D1CE57}" type="parTrans" cxnId="{DB65CC05-3BDD-BF4A-A2B5-0E354AC45336}">
      <dgm:prSet/>
      <dgm:spPr/>
      <dgm:t>
        <a:bodyPr/>
        <a:lstStyle/>
        <a:p>
          <a:endParaRPr lang="en-US"/>
        </a:p>
      </dgm:t>
    </dgm:pt>
    <dgm:pt modelId="{991E5064-7C21-604E-8F1C-C2EF2FE7A49A}" type="sibTrans" cxnId="{DB65CC05-3BDD-BF4A-A2B5-0E354AC45336}">
      <dgm:prSet/>
      <dgm:spPr/>
      <dgm:t>
        <a:bodyPr/>
        <a:lstStyle/>
        <a:p>
          <a:endParaRPr lang="en-US"/>
        </a:p>
      </dgm:t>
    </dgm:pt>
    <dgm:pt modelId="{BE454BF3-03C6-1D4F-984D-7F8E893A0341}">
      <dgm:prSet phldrT="[Text]"/>
      <dgm:spPr/>
      <dgm:t>
        <a:bodyPr/>
        <a:lstStyle/>
        <a:p>
          <a:r>
            <a:rPr lang="en-US" dirty="0" smtClean="0"/>
            <a:t>Mental Health</a:t>
          </a:r>
          <a:endParaRPr lang="en-US" dirty="0"/>
        </a:p>
      </dgm:t>
    </dgm:pt>
    <dgm:pt modelId="{886CCEFD-EFC6-FC45-A409-2E06383BA942}" type="parTrans" cxnId="{46B284DD-B060-BB47-BFF8-E27F4BEFA2AB}">
      <dgm:prSet/>
      <dgm:spPr/>
      <dgm:t>
        <a:bodyPr/>
        <a:lstStyle/>
        <a:p>
          <a:endParaRPr lang="en-US"/>
        </a:p>
      </dgm:t>
    </dgm:pt>
    <dgm:pt modelId="{B119E3D2-5D70-EA43-8A77-19B9AF55993B}" type="sibTrans" cxnId="{46B284DD-B060-BB47-BFF8-E27F4BEFA2AB}">
      <dgm:prSet/>
      <dgm:spPr/>
      <dgm:t>
        <a:bodyPr/>
        <a:lstStyle/>
        <a:p>
          <a:endParaRPr lang="en-US"/>
        </a:p>
      </dgm:t>
    </dgm:pt>
    <dgm:pt modelId="{A7AE4C27-E54E-8349-9A1A-B5D5857A28A8}" type="pres">
      <dgm:prSet presAssocID="{8C9C4A2D-DA39-0F4D-8ABB-E1081600AD38}" presName="compositeShape" presStyleCnt="0">
        <dgm:presLayoutVars>
          <dgm:chMax val="7"/>
          <dgm:dir/>
          <dgm:resizeHandles val="exact"/>
        </dgm:presLayoutVars>
      </dgm:prSet>
      <dgm:spPr/>
    </dgm:pt>
    <dgm:pt modelId="{892B5386-7C4C-244B-959A-D5BA184346A7}" type="pres">
      <dgm:prSet presAssocID="{9BCFFBF2-9C10-E84E-992C-E9EE720BF5C9}" presName="circ1" presStyleLbl="vennNode1" presStyleIdx="0" presStyleCnt="3"/>
      <dgm:spPr/>
    </dgm:pt>
    <dgm:pt modelId="{D4BCCD09-301F-CB48-B6CE-C0D805AA0728}" type="pres">
      <dgm:prSet presAssocID="{9BCFFBF2-9C10-E84E-992C-E9EE720BF5C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A8AC3B5-F79B-9A47-B794-1B94090EF14D}" type="pres">
      <dgm:prSet presAssocID="{62E836EC-425A-584B-96A1-94B35350DEF2}" presName="circ2" presStyleLbl="vennNode1" presStyleIdx="1" presStyleCnt="3"/>
      <dgm:spPr/>
    </dgm:pt>
    <dgm:pt modelId="{DD1668CB-88C6-1540-8A3C-41BF68C921D3}" type="pres">
      <dgm:prSet presAssocID="{62E836EC-425A-584B-96A1-94B35350DEF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72D218-D2ED-9746-8899-EF8174EFAA79}" type="pres">
      <dgm:prSet presAssocID="{BE454BF3-03C6-1D4F-984D-7F8E893A0341}" presName="circ3" presStyleLbl="vennNode1" presStyleIdx="2" presStyleCnt="3" custLinFactNeighborX="994" custLinFactNeighborY="2083"/>
      <dgm:spPr/>
    </dgm:pt>
    <dgm:pt modelId="{FCB982DC-DC51-3345-9339-AF48B0C36591}" type="pres">
      <dgm:prSet presAssocID="{BE454BF3-03C6-1D4F-984D-7F8E893A034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B304324-35AD-BC46-A5AB-179AF64FC684}" type="presOf" srcId="{BE454BF3-03C6-1D4F-984D-7F8E893A0341}" destId="{FCB982DC-DC51-3345-9339-AF48B0C36591}" srcOrd="1" destOrd="0" presId="urn:microsoft.com/office/officeart/2005/8/layout/venn1"/>
    <dgm:cxn modelId="{EEB031F3-4E79-514B-9BFB-469292583F91}" type="presOf" srcId="{9BCFFBF2-9C10-E84E-992C-E9EE720BF5C9}" destId="{892B5386-7C4C-244B-959A-D5BA184346A7}" srcOrd="0" destOrd="0" presId="urn:microsoft.com/office/officeart/2005/8/layout/venn1"/>
    <dgm:cxn modelId="{8876A545-1947-9F47-BE9F-9CF734156CA9}" type="presOf" srcId="{62E836EC-425A-584B-96A1-94B35350DEF2}" destId="{DD1668CB-88C6-1540-8A3C-41BF68C921D3}" srcOrd="1" destOrd="0" presId="urn:microsoft.com/office/officeart/2005/8/layout/venn1"/>
    <dgm:cxn modelId="{DB65CC05-3BDD-BF4A-A2B5-0E354AC45336}" srcId="{8C9C4A2D-DA39-0F4D-8ABB-E1081600AD38}" destId="{62E836EC-425A-584B-96A1-94B35350DEF2}" srcOrd="1" destOrd="0" parTransId="{B75A4CEA-D49A-A34C-94F6-F8A160D1CE57}" sibTransId="{991E5064-7C21-604E-8F1C-C2EF2FE7A49A}"/>
    <dgm:cxn modelId="{77FD8357-3C1A-9C4D-BF7A-E88F779F386D}" srcId="{8C9C4A2D-DA39-0F4D-8ABB-E1081600AD38}" destId="{9BCFFBF2-9C10-E84E-992C-E9EE720BF5C9}" srcOrd="0" destOrd="0" parTransId="{240D2A72-7557-6949-B2B5-FA1C266E5EEA}" sibTransId="{A49BD3AA-8F11-914D-821D-08B273424AAE}"/>
    <dgm:cxn modelId="{FC38DEFA-69FC-CC43-900E-773BF8997BD8}" type="presOf" srcId="{8C9C4A2D-DA39-0F4D-8ABB-E1081600AD38}" destId="{A7AE4C27-E54E-8349-9A1A-B5D5857A28A8}" srcOrd="0" destOrd="0" presId="urn:microsoft.com/office/officeart/2005/8/layout/venn1"/>
    <dgm:cxn modelId="{0D221C4E-23EE-464B-B5B4-6B5EBCFEDD85}" type="presOf" srcId="{9BCFFBF2-9C10-E84E-992C-E9EE720BF5C9}" destId="{D4BCCD09-301F-CB48-B6CE-C0D805AA0728}" srcOrd="1" destOrd="0" presId="urn:microsoft.com/office/officeart/2005/8/layout/venn1"/>
    <dgm:cxn modelId="{46B284DD-B060-BB47-BFF8-E27F4BEFA2AB}" srcId="{8C9C4A2D-DA39-0F4D-8ABB-E1081600AD38}" destId="{BE454BF3-03C6-1D4F-984D-7F8E893A0341}" srcOrd="2" destOrd="0" parTransId="{886CCEFD-EFC6-FC45-A409-2E06383BA942}" sibTransId="{B119E3D2-5D70-EA43-8A77-19B9AF55993B}"/>
    <dgm:cxn modelId="{010E3940-683D-8945-8F98-EEC3320F7079}" type="presOf" srcId="{62E836EC-425A-584B-96A1-94B35350DEF2}" destId="{8A8AC3B5-F79B-9A47-B794-1B94090EF14D}" srcOrd="0" destOrd="0" presId="urn:microsoft.com/office/officeart/2005/8/layout/venn1"/>
    <dgm:cxn modelId="{34489F17-A4AE-004E-B9A2-3E5C8B169C08}" type="presOf" srcId="{BE454BF3-03C6-1D4F-984D-7F8E893A0341}" destId="{FD72D218-D2ED-9746-8899-EF8174EFAA79}" srcOrd="0" destOrd="0" presId="urn:microsoft.com/office/officeart/2005/8/layout/venn1"/>
    <dgm:cxn modelId="{F0CCB7F7-CDF2-6041-8025-2B8AD7286633}" type="presParOf" srcId="{A7AE4C27-E54E-8349-9A1A-B5D5857A28A8}" destId="{892B5386-7C4C-244B-959A-D5BA184346A7}" srcOrd="0" destOrd="0" presId="urn:microsoft.com/office/officeart/2005/8/layout/venn1"/>
    <dgm:cxn modelId="{1B4B14AD-688D-6646-9C31-418EF930C951}" type="presParOf" srcId="{A7AE4C27-E54E-8349-9A1A-B5D5857A28A8}" destId="{D4BCCD09-301F-CB48-B6CE-C0D805AA0728}" srcOrd="1" destOrd="0" presId="urn:microsoft.com/office/officeart/2005/8/layout/venn1"/>
    <dgm:cxn modelId="{8B1DC765-9CB6-274C-8A26-47ADF769C825}" type="presParOf" srcId="{A7AE4C27-E54E-8349-9A1A-B5D5857A28A8}" destId="{8A8AC3B5-F79B-9A47-B794-1B94090EF14D}" srcOrd="2" destOrd="0" presId="urn:microsoft.com/office/officeart/2005/8/layout/venn1"/>
    <dgm:cxn modelId="{642049FC-C9F6-744F-AC55-43E5221389F5}" type="presParOf" srcId="{A7AE4C27-E54E-8349-9A1A-B5D5857A28A8}" destId="{DD1668CB-88C6-1540-8A3C-41BF68C921D3}" srcOrd="3" destOrd="0" presId="urn:microsoft.com/office/officeart/2005/8/layout/venn1"/>
    <dgm:cxn modelId="{32AAE8E0-4B02-3243-B10B-59560F97E5C2}" type="presParOf" srcId="{A7AE4C27-E54E-8349-9A1A-B5D5857A28A8}" destId="{FD72D218-D2ED-9746-8899-EF8174EFAA79}" srcOrd="4" destOrd="0" presId="urn:microsoft.com/office/officeart/2005/8/layout/venn1"/>
    <dgm:cxn modelId="{0D8A7A18-00E0-CE4B-BA4B-B203846267E0}" type="presParOf" srcId="{A7AE4C27-E54E-8349-9A1A-B5D5857A28A8}" destId="{FCB982DC-DC51-3345-9339-AF48B0C3659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2B5386-7C4C-244B-959A-D5BA184346A7}">
      <dsp:nvSpPr>
        <dsp:cNvPr id="0" name=""/>
        <dsp:cNvSpPr/>
      </dsp:nvSpPr>
      <dsp:spPr>
        <a:xfrm>
          <a:off x="2340768" y="49907"/>
          <a:ext cx="2395537" cy="239553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Physical Health</a:t>
          </a:r>
          <a:endParaRPr lang="en-US" sz="3800" kern="1200" dirty="0"/>
        </a:p>
      </dsp:txBody>
      <dsp:txXfrm>
        <a:off x="2660173" y="469126"/>
        <a:ext cx="1756727" cy="1077992"/>
      </dsp:txXfrm>
    </dsp:sp>
    <dsp:sp modelId="{8A8AC3B5-F79B-9A47-B794-1B94090EF14D}">
      <dsp:nvSpPr>
        <dsp:cNvPr id="0" name=""/>
        <dsp:cNvSpPr/>
      </dsp:nvSpPr>
      <dsp:spPr>
        <a:xfrm>
          <a:off x="3205158" y="1547118"/>
          <a:ext cx="2395537" cy="239553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Social Health</a:t>
          </a:r>
          <a:endParaRPr lang="en-US" sz="3800" kern="1200" dirty="0"/>
        </a:p>
      </dsp:txBody>
      <dsp:txXfrm>
        <a:off x="3937793" y="2165965"/>
        <a:ext cx="1437322" cy="1317545"/>
      </dsp:txXfrm>
    </dsp:sp>
    <dsp:sp modelId="{FD72D218-D2ED-9746-8899-EF8174EFAA79}">
      <dsp:nvSpPr>
        <dsp:cNvPr id="0" name=""/>
        <dsp:cNvSpPr/>
      </dsp:nvSpPr>
      <dsp:spPr>
        <a:xfrm>
          <a:off x="1500190" y="1597017"/>
          <a:ext cx="2395537" cy="239553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Mental Health</a:t>
          </a:r>
          <a:endParaRPr lang="en-US" sz="3800" kern="1200" dirty="0"/>
        </a:p>
      </dsp:txBody>
      <dsp:txXfrm>
        <a:off x="1725770" y="2215864"/>
        <a:ext cx="1437322" cy="1317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368E6-8104-AD41-AFBE-E667C3B14514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B924-0D5E-3749-83FA-97CFA04BC23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Wellness is the state</a:t>
            </a:r>
            <a:r>
              <a:rPr lang="en-US" baseline="0" dirty="0" smtClean="0"/>
              <a:t> of being in good health. Often associated with quality of life. How satisfied a person is with her looks, lifestyle, and responses to daily events.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B924-0D5E-3749-83FA-97CFA04BC239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make many of your own</a:t>
            </a:r>
            <a:r>
              <a:rPr lang="en-US" baseline="0" dirty="0" smtClean="0"/>
              <a:t> choices so you have control over your personal wellness.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B924-0D5E-3749-83FA-97CFA04BC239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22F0FD5-2C7A-EC40-8B24-A73F7F2CD08A}" type="datetimeFigureOut">
              <a:rPr lang="en-US" smtClean="0"/>
              <a:t>7/2/13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8350393-39BC-354D-8286-E855915A0F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What is Wellness?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4300" y="2989484"/>
            <a:ext cx="4300500" cy="1998151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Take a minutes to think about this question, then share your answer with the person next to you.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9964" y="685800"/>
            <a:ext cx="6317273" cy="886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and Wellness Continuum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6244" y="1858746"/>
            <a:ext cx="79109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1. Wellness Continuum</a:t>
            </a:r>
          </a:p>
          <a:p>
            <a:r>
              <a:rPr lang="en-US" dirty="0" smtClean="0"/>
              <a:t>Health falls somewhere on a line (continuum) from a high level to a low level.</a:t>
            </a:r>
          </a:p>
          <a:p>
            <a:r>
              <a:rPr lang="en-US" dirty="0" smtClean="0"/>
              <a:t>Choices determine whether YOU have a High or Low level of Health.</a:t>
            </a:r>
          </a:p>
          <a:p>
            <a:endParaRPr lang="en-US" dirty="0" smtClean="0"/>
          </a:p>
          <a:p>
            <a:r>
              <a:rPr lang="en-US" dirty="0" smtClean="0"/>
              <a:t>2. Low Level of Health</a:t>
            </a:r>
          </a:p>
          <a:p>
            <a:r>
              <a:rPr lang="en-US" dirty="0" smtClean="0"/>
              <a:t>Lack of Energy, inattention, minor aches and pains</a:t>
            </a:r>
          </a:p>
          <a:p>
            <a:r>
              <a:rPr lang="en-US" dirty="0" smtClean="0"/>
              <a:t>Chronic Disorders</a:t>
            </a:r>
          </a:p>
          <a:p>
            <a:r>
              <a:rPr lang="en-US" dirty="0" smtClean="0"/>
              <a:t>Disability</a:t>
            </a:r>
          </a:p>
          <a:p>
            <a:endParaRPr lang="en-US" dirty="0" smtClean="0"/>
          </a:p>
          <a:p>
            <a:r>
              <a:rPr lang="en-US" dirty="0" smtClean="0"/>
              <a:t>3. High Level of Health</a:t>
            </a:r>
          </a:p>
          <a:p>
            <a:r>
              <a:rPr lang="en-US" dirty="0" smtClean="0"/>
              <a:t>Exhibit a high degree of responsibility, discipline, and positive direction in life.</a:t>
            </a:r>
          </a:p>
          <a:p>
            <a:r>
              <a:rPr lang="en-US" dirty="0" smtClean="0"/>
              <a:t>Accept responsibility for their health.</a:t>
            </a:r>
            <a:endParaRPr lang="en-US" dirty="0"/>
          </a:p>
        </p:txBody>
      </p:sp>
      <p:pic>
        <p:nvPicPr>
          <p:cNvPr id="7" name="Picture 6" descr="91806_20455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572" y="5496051"/>
            <a:ext cx="3832665" cy="13619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Wellness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985199" y="2133594"/>
          <a:ext cx="7077075" cy="39925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62087" y="4129875"/>
            <a:ext cx="45713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Physical refers to the fitness of your body.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286945" y="1864701"/>
            <a:ext cx="48570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Mental has to do with the way you feel about yourself, your life, and the people around you.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6337" y="5587548"/>
            <a:ext cx="4857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Social describes how you get along with others.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Holistic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Focuses on all aspects of a person – physical, mental and social.</a:t>
            </a:r>
            <a:endParaRPr lang="en-US" sz="3200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038" y="3333750"/>
            <a:ext cx="2286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Affect Wellness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Unhealthful Lifestyle choices</a:t>
            </a:r>
          </a:p>
          <a:p>
            <a:r>
              <a:rPr lang="en-US" dirty="0" smtClean="0"/>
              <a:t>Poor Environmental quality</a:t>
            </a:r>
          </a:p>
          <a:p>
            <a:r>
              <a:rPr lang="en-US" dirty="0" smtClean="0"/>
              <a:t>Inadequate health care</a:t>
            </a:r>
          </a:p>
          <a:p>
            <a:r>
              <a:rPr lang="en-US" dirty="0" smtClean="0"/>
              <a:t>Heredity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Promoting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Healthful Lifestyle</a:t>
            </a:r>
          </a:p>
          <a:p>
            <a:r>
              <a:rPr lang="en-US" dirty="0" smtClean="0"/>
              <a:t>Resist Negative Peer Pressure</a:t>
            </a:r>
          </a:p>
          <a:p>
            <a:r>
              <a:rPr lang="en-US" dirty="0" smtClean="0"/>
              <a:t>Improve Your Environment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 Your Lifestyle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96788"/>
            <a:ext cx="8858251" cy="50612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Do you</a:t>
            </a:r>
          </a:p>
          <a:p>
            <a:pPr lvl="1"/>
            <a:r>
              <a:rPr lang="en-US" dirty="0" smtClean="0"/>
              <a:t>Avoid the use of tobacco?</a:t>
            </a:r>
          </a:p>
          <a:p>
            <a:pPr lvl="1"/>
            <a:r>
              <a:rPr lang="en-US" dirty="0" smtClean="0"/>
              <a:t>Avoid the use of alcohol and street drugs?</a:t>
            </a:r>
          </a:p>
          <a:p>
            <a:pPr lvl="1"/>
            <a:r>
              <a:rPr lang="en-US" dirty="0" smtClean="0"/>
              <a:t>Regularly eat a nutritious diet, including breakfast?</a:t>
            </a:r>
          </a:p>
          <a:p>
            <a:pPr lvl="1"/>
            <a:r>
              <a:rPr lang="en-US" dirty="0" smtClean="0"/>
              <a:t>Manage your weight?</a:t>
            </a:r>
          </a:p>
          <a:p>
            <a:pPr lvl="1"/>
            <a:r>
              <a:rPr lang="en-US" dirty="0" smtClean="0"/>
              <a:t>Get daily physical activity to maintain fitness? </a:t>
            </a:r>
          </a:p>
          <a:p>
            <a:pPr lvl="1"/>
            <a:r>
              <a:rPr lang="en-US" dirty="0" smtClean="0"/>
              <a:t>Manage stress effectively?</a:t>
            </a:r>
          </a:p>
          <a:p>
            <a:pPr lvl="1"/>
            <a:r>
              <a:rPr lang="en-US" dirty="0" smtClean="0"/>
              <a:t>Get enough sleep?</a:t>
            </a:r>
          </a:p>
          <a:p>
            <a:pPr lvl="1"/>
            <a:r>
              <a:rPr lang="en-US" dirty="0" smtClean="0"/>
              <a:t>Carefully follow the instructions on medicine labels?</a:t>
            </a:r>
          </a:p>
          <a:p>
            <a:pPr lvl="1"/>
            <a:r>
              <a:rPr lang="en-US" dirty="0" smtClean="0"/>
              <a:t>Wear protective clothing when participating in sports and fitness activities?</a:t>
            </a:r>
          </a:p>
          <a:p>
            <a:pPr lvl="1"/>
            <a:r>
              <a:rPr lang="en-US" dirty="0" smtClean="0"/>
              <a:t>Avoid taking unnecessary risks?</a:t>
            </a:r>
          </a:p>
          <a:p>
            <a:pPr lvl="1"/>
            <a:r>
              <a:rPr lang="en-US" dirty="0" smtClean="0"/>
              <a:t>Avoid unsafe sexual practices?</a:t>
            </a:r>
          </a:p>
          <a:p>
            <a:pPr lvl="1"/>
            <a:r>
              <a:rPr lang="en-US" dirty="0" smtClean="0"/>
              <a:t>Take appropriate safety precautions when using equipment and machinery?</a:t>
            </a:r>
          </a:p>
          <a:p>
            <a:pPr lvl="1"/>
            <a:r>
              <a:rPr lang="en-US" dirty="0" smtClean="0"/>
              <a:t>Enthusiastically participate in school and community activities?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43</TotalTime>
  <Words>350</Words>
  <Application>Microsoft Macintosh PowerPoint</Application>
  <PresentationFormat>On-screen Show (4:3)</PresentationFormat>
  <Paragraphs>53</Paragraphs>
  <Slides>7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Spectrum</vt:lpstr>
      <vt:lpstr>What is Wellness?</vt:lpstr>
      <vt:lpstr>Health and Wellness Continuum</vt:lpstr>
      <vt:lpstr>Aspects of Wellness</vt:lpstr>
      <vt:lpstr>Holistic Approach</vt:lpstr>
      <vt:lpstr>Factors That Affect Wellness</vt:lpstr>
      <vt:lpstr>Health Promoting Choices</vt:lpstr>
      <vt:lpstr>Assess Your Lifestyle Choices</vt:lpstr>
    </vt:vector>
  </TitlesOfParts>
  <Company>Central Bucks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Wellness?</dc:title>
  <dc:creator>Denise Ericsson</dc:creator>
  <cp:lastModifiedBy>Denise Ericsson</cp:lastModifiedBy>
  <cp:revision>1</cp:revision>
  <dcterms:created xsi:type="dcterms:W3CDTF">2013-07-03T01:05:00Z</dcterms:created>
  <dcterms:modified xsi:type="dcterms:W3CDTF">2013-07-03T01:48:41Z</dcterms:modified>
</cp:coreProperties>
</file>