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DFEC9-81D6-9648-BC6C-0E25BFA5211B}" type="datetimeFigureOut">
              <a:rPr lang="en-US" smtClean="0"/>
              <a:t>7/13/13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8041-BF9C-8547-BAE5-3DB6D4D7BBD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SMART WEIGHT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400" y="977900"/>
            <a:ext cx="34544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CALORIE(kcal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unit of energy. It is the amount of heat needed to raise 1g H20, 1 degree </a:t>
            </a:r>
            <a:r>
              <a:rPr lang="en-US" dirty="0" err="1" smtClean="0"/>
              <a:t>celcius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cause of overweight and obesity is a chronic imbalance of calories taken in and calories burned.</a:t>
            </a:r>
          </a:p>
          <a:p>
            <a:r>
              <a:rPr lang="en-US" dirty="0" smtClean="0"/>
              <a:t>1 POUND OF BODY FAT = 3500 CALORIES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4359711" cy="3962400"/>
          </a:xfrm>
        </p:spPr>
        <p:txBody>
          <a:bodyPr/>
          <a:lstStyle/>
          <a:p>
            <a:r>
              <a:rPr lang="en-US" dirty="0" smtClean="0"/>
              <a:t>Obesity – is defined as 20% above ideal body weight</a:t>
            </a:r>
          </a:p>
          <a:p>
            <a:r>
              <a:rPr lang="en-US" dirty="0" smtClean="0"/>
              <a:t>Overweight – is defined as 10 -20% over your ideal body weight</a:t>
            </a:r>
          </a:p>
          <a:p>
            <a:r>
              <a:rPr lang="en-US" dirty="0" smtClean="0"/>
              <a:t>Underweight – is defined as someone at least 10% below ideal body weight.</a:t>
            </a:r>
            <a:endParaRPr lang="en-US" dirty="0"/>
          </a:p>
        </p:txBody>
      </p:sp>
      <p:pic>
        <p:nvPicPr>
          <p:cNvPr id="4" name="Picture 3" descr="imgres-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0986" y="1417638"/>
            <a:ext cx="2895937" cy="1309241"/>
          </a:xfrm>
          <a:prstGeom prst="rect">
            <a:avLst/>
          </a:prstGeom>
        </p:spPr>
      </p:pic>
      <p:pic>
        <p:nvPicPr>
          <p:cNvPr id="5" name="Picture 4" descr="imgr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389" y="2522490"/>
            <a:ext cx="2631611" cy="2069923"/>
          </a:xfrm>
          <a:prstGeom prst="rect">
            <a:avLst/>
          </a:prstGeom>
        </p:spPr>
      </p:pic>
      <p:pic>
        <p:nvPicPr>
          <p:cNvPr id="6" name="Picture 5" descr="imgres-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911" y="3886200"/>
            <a:ext cx="22352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Weight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3383938" cy="306964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Depends on </a:t>
            </a:r>
          </a:p>
          <a:p>
            <a:pPr lvl="1"/>
            <a:r>
              <a:rPr lang="en-US" sz="2800" dirty="0" smtClean="0"/>
              <a:t>Age</a:t>
            </a:r>
          </a:p>
          <a:p>
            <a:pPr lvl="1"/>
            <a:r>
              <a:rPr lang="en-US" sz="2800" dirty="0" smtClean="0"/>
              <a:t>Height</a:t>
            </a:r>
          </a:p>
          <a:p>
            <a:pPr lvl="1"/>
            <a:r>
              <a:rPr lang="en-US" sz="2800" dirty="0" smtClean="0"/>
              <a:t>Body frame</a:t>
            </a:r>
          </a:p>
          <a:p>
            <a:pPr lvl="1"/>
            <a:r>
              <a:rPr lang="en-US" sz="2800" dirty="0" smtClean="0"/>
              <a:t>Activity level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0303" y="2057401"/>
            <a:ext cx="40386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imgres-4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6903" y="4381958"/>
            <a:ext cx="3302000" cy="2171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Safe Weight Management Program Criteria: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5072180" cy="3962400"/>
          </a:xfrm>
        </p:spPr>
        <p:txBody>
          <a:bodyPr/>
          <a:lstStyle/>
          <a:p>
            <a:r>
              <a:rPr lang="en-US" dirty="0" smtClean="0"/>
              <a:t>1. Doctor Advises</a:t>
            </a:r>
          </a:p>
          <a:p>
            <a:r>
              <a:rPr lang="en-US" dirty="0" smtClean="0"/>
              <a:t>2. Nutritionally Balanced Diet</a:t>
            </a:r>
          </a:p>
          <a:p>
            <a:r>
              <a:rPr lang="en-US" dirty="0" smtClean="0"/>
              <a:t>3. Exercise</a:t>
            </a:r>
          </a:p>
          <a:p>
            <a:r>
              <a:rPr lang="en-US" dirty="0" smtClean="0"/>
              <a:t>4. Reasonable Weight Loss Goals</a:t>
            </a:r>
          </a:p>
          <a:p>
            <a:r>
              <a:rPr lang="en-US" dirty="0" smtClean="0"/>
              <a:t>5. Change in Lifestyle</a:t>
            </a:r>
            <a:endParaRPr lang="en-US" dirty="0"/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0150" y="939801"/>
            <a:ext cx="1778000" cy="2235200"/>
          </a:xfrm>
          <a:prstGeom prst="rect">
            <a:avLst/>
          </a:prstGeom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4181" y="3970425"/>
            <a:ext cx="28448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799" y="2057401"/>
            <a:ext cx="2874763" cy="191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Body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057401"/>
            <a:ext cx="4513956" cy="3962400"/>
          </a:xfrm>
        </p:spPr>
        <p:txBody>
          <a:bodyPr/>
          <a:lstStyle/>
          <a:p>
            <a:r>
              <a:rPr lang="en-US" dirty="0" err="1" smtClean="0"/>
              <a:t>Ectomorph</a:t>
            </a:r>
            <a:r>
              <a:rPr lang="en-US" dirty="0" smtClean="0"/>
              <a:t> – Small Frame</a:t>
            </a:r>
          </a:p>
          <a:p>
            <a:r>
              <a:rPr lang="en-US" dirty="0" err="1" smtClean="0"/>
              <a:t>Mesomorph</a:t>
            </a:r>
            <a:r>
              <a:rPr lang="en-US" dirty="0" smtClean="0"/>
              <a:t> – Medium Frame</a:t>
            </a:r>
          </a:p>
          <a:p>
            <a:r>
              <a:rPr lang="en-US" dirty="0" smtClean="0"/>
              <a:t>Endomorph – Large Frame</a:t>
            </a:r>
            <a:endParaRPr lang="en-US" dirty="0"/>
          </a:p>
        </p:txBody>
      </p:sp>
      <p:pic>
        <p:nvPicPr>
          <p:cNvPr id="4" name="Picture 3" descr="images-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156" y="2329999"/>
            <a:ext cx="3953188" cy="38813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Smart Weight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30880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Plan a Diet that works for you</a:t>
            </a:r>
          </a:p>
          <a:p>
            <a:r>
              <a:rPr lang="en-US" dirty="0" smtClean="0"/>
              <a:t>Exercise for Fitness</a:t>
            </a:r>
          </a:p>
          <a:p>
            <a:r>
              <a:rPr lang="en-US" dirty="0" smtClean="0"/>
              <a:t>Don’t Skip Meals</a:t>
            </a:r>
          </a:p>
          <a:p>
            <a:r>
              <a:rPr lang="en-US" dirty="0" smtClean="0"/>
              <a:t>Downsize Portions at Mealtime</a:t>
            </a:r>
          </a:p>
          <a:p>
            <a:r>
              <a:rPr lang="en-US" dirty="0" smtClean="0"/>
              <a:t>Be Careful of over Snacking</a:t>
            </a:r>
          </a:p>
          <a:p>
            <a:r>
              <a:rPr lang="en-US" dirty="0" smtClean="0"/>
              <a:t>Beware of Fad Diets</a:t>
            </a:r>
          </a:p>
          <a:p>
            <a:r>
              <a:rPr lang="en-US" dirty="0" smtClean="0"/>
              <a:t>Learn to Accept Yourself</a:t>
            </a:r>
          </a:p>
          <a:p>
            <a:r>
              <a:rPr lang="en-US" dirty="0" smtClean="0"/>
              <a:t>Always Check with a Doctor First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3257"/>
            <a:ext cx="8229600" cy="4176544"/>
          </a:xfrm>
        </p:spPr>
        <p:txBody>
          <a:bodyPr/>
          <a:lstStyle/>
          <a:p>
            <a:r>
              <a:rPr lang="en-US" dirty="0" smtClean="0"/>
              <a:t>Calories needs change during the life cycle.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0646" y="2517327"/>
            <a:ext cx="6698469" cy="403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40</TotalTime>
  <Words>200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Focus</vt:lpstr>
      <vt:lpstr>SMART WEIGHT CONTROL</vt:lpstr>
      <vt:lpstr>A CALORIE(kcal)</vt:lpstr>
      <vt:lpstr>Bodyweight</vt:lpstr>
      <vt:lpstr>Ideal Weight </vt:lpstr>
      <vt:lpstr>Safe Weight Management Program Criteria:</vt:lpstr>
      <vt:lpstr>3 Body Types</vt:lpstr>
      <vt:lpstr>Tips for Smart Weight Control</vt:lpstr>
      <vt:lpstr>Remember</vt:lpstr>
    </vt:vector>
  </TitlesOfParts>
  <Company>Central Bucks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WEIGHT CONTROL</dc:title>
  <dc:creator>Denise Ericsson</dc:creator>
  <cp:lastModifiedBy>Denise Ericsson</cp:lastModifiedBy>
  <cp:revision>1</cp:revision>
  <dcterms:created xsi:type="dcterms:W3CDTF">2013-07-13T18:51:54Z</dcterms:created>
  <dcterms:modified xsi:type="dcterms:W3CDTF">2013-07-13T19:32:09Z</dcterms:modified>
</cp:coreProperties>
</file>