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Default Extension="jpeg" ContentType="image/jpeg"/>
  <Override PartName="/docProps/core.xml" ContentType="application/vnd.openxmlformats-package.core-properties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/>
          <p:cNvSpPr/>
          <p:nvPr/>
        </p:nvSpPr>
        <p:spPr>
          <a:xfrm>
            <a:off x="341086" y="928914"/>
            <a:ext cx="8432800" cy="17707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07" y="968189"/>
            <a:ext cx="7799387" cy="1237130"/>
          </a:xfrm>
        </p:spPr>
        <p:txBody>
          <a:bodyPr anchor="b" anchorCtr="0"/>
          <a:lstStyle>
            <a:lvl1pPr algn="r">
              <a:lnSpc>
                <a:spcPts val="5000"/>
              </a:lnSpc>
              <a:defRPr sz="46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07" y="2209799"/>
            <a:ext cx="7799387" cy="466165"/>
          </a:xfr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2B6C-8CD6-B940-A932-D9660D1A7F02}" type="datetimeFigureOut">
              <a:rPr lang="en-US" smtClean="0"/>
              <a:t>7/9/13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5300" y="6492875"/>
            <a:ext cx="5334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fld id="{8661687E-ABEC-5045-B0BB-6A6EFDFAE8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457200" y="816802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Picture 8" descr="TitleSlide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8229600" cy="356646"/>
          </a:xfrm>
          <a:prstGeom prst="rect">
            <a:avLst/>
          </a:prstGeom>
        </p:spPr>
      </p:pic>
      <p:pic>
        <p:nvPicPr>
          <p:cNvPr id="10" name="Picture 9" descr="TitleSlideBott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700601"/>
            <a:ext cx="8229600" cy="3700199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247" y="6492875"/>
            <a:ext cx="3415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/>
          <p:cNvSpPr/>
          <p:nvPr/>
        </p:nvSpPr>
        <p:spPr>
          <a:xfrm>
            <a:off x="355600" y="566057"/>
            <a:ext cx="8396514" cy="25980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457200" y="457200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2B6C-8CD6-B940-A932-D9660D1A7F02}" type="datetimeFigureOut">
              <a:rPr lang="en-US" smtClean="0"/>
              <a:t>7/9/13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687E-ABEC-5045-B0BB-6A6EFDFAE8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/>
          <p:nvPr/>
        </p:nvSpPr>
        <p:spPr>
          <a:xfrm>
            <a:off x="333828" y="566057"/>
            <a:ext cx="8454571" cy="21335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457200" y="457200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1644868"/>
            <a:ext cx="3657600" cy="1098332"/>
          </a:xfrm>
        </p:spPr>
        <p:txBody>
          <a:bodyPr anchor="b"/>
          <a:lstStyle>
            <a:lvl1pPr algn="l">
              <a:defRPr sz="36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8032" y="654268"/>
            <a:ext cx="3657600" cy="5486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368" y="2774731"/>
            <a:ext cx="3657600" cy="31688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2B6C-8CD6-B940-A932-D9660D1A7F02}" type="datetimeFigureOut">
              <a:rPr lang="en-US" smtClean="0"/>
              <a:t>7/9/13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687E-ABEC-5045-B0BB-6A6EFDFAE8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/>
          <p:nvPr/>
        </p:nvSpPr>
        <p:spPr>
          <a:xfrm>
            <a:off x="355600" y="348343"/>
            <a:ext cx="8432800" cy="23513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 rot="5400000">
            <a:off x="5598058" y="3310469"/>
            <a:ext cx="5943600" cy="237061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1644868"/>
            <a:ext cx="3657600" cy="1098332"/>
          </a:xfrm>
        </p:spPr>
        <p:txBody>
          <a:bodyPr anchor="b"/>
          <a:lstStyle>
            <a:lvl1pPr algn="l">
              <a:defRPr sz="36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368" y="2774731"/>
            <a:ext cx="3657600" cy="31688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2B6C-8CD6-B940-A932-D9660D1A7F02}" type="datetimeFigureOut">
              <a:rPr lang="en-US" smtClean="0"/>
              <a:t>7/9/13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687E-ABEC-5045-B0BB-6A6EFDFAE8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28032" y="457200"/>
            <a:ext cx="3621024" cy="5943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0"/>
            <a:ext cx="78740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2B6C-8CD6-B940-A932-D9660D1A7F02}" type="datetimeFigureOut">
              <a:rPr lang="en-US" smtClean="0"/>
              <a:t>7/9/13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687E-ABEC-5045-B0BB-6A6EFDFAE8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/>
          <p:cNvSpPr/>
          <p:nvPr/>
        </p:nvSpPr>
        <p:spPr>
          <a:xfrm>
            <a:off x="348342" y="362857"/>
            <a:ext cx="8440057" cy="233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Picture 8" descr="VerticalRigh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668" y="457200"/>
            <a:ext cx="1546230" cy="59436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 rot="5400000">
            <a:off x="4074414" y="3369564"/>
            <a:ext cx="5943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9582" y="693738"/>
            <a:ext cx="1491018" cy="5432425"/>
          </a:xfrm>
        </p:spPr>
        <p:txBody>
          <a:bodyPr vert="eaVert" tIns="45720" bIns="4572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93738"/>
            <a:ext cx="6019800" cy="5432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2B6C-8CD6-B940-A932-D9660D1A7F02}" type="datetimeFigureOut">
              <a:rPr lang="en-US" smtClean="0"/>
              <a:t>7/9/13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687E-ABEC-5045-B0BB-6A6EFDFAE8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2B6C-8CD6-B940-A932-D9660D1A7F02}" type="datetimeFigureOut">
              <a:rPr lang="en-US" smtClean="0"/>
              <a:t>7/9/13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687E-ABEC-5045-B0BB-6A6EFDFAE8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/>
          <p:nvPr/>
        </p:nvSpPr>
        <p:spPr>
          <a:xfrm>
            <a:off x="326571" y="362857"/>
            <a:ext cx="8440058" cy="25182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8041" y="3575712"/>
            <a:ext cx="5396671" cy="1340467"/>
          </a:xfrm>
        </p:spPr>
        <p:txBody>
          <a:bodyPr tIns="0" bIns="0" anchor="b" anchorCtr="0"/>
          <a:lstStyle>
            <a:lvl1pPr algn="r">
              <a:defRPr sz="4600" b="0" cap="none" baseline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041" y="4980297"/>
            <a:ext cx="5396671" cy="810904"/>
          </a:xfrm>
        </p:spPr>
        <p:txBody>
          <a:bodyPr tIns="0" bIns="0"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2B6C-8CD6-B940-A932-D9660D1A7F02}" type="datetimeFigureOut">
              <a:rPr lang="en-US" smtClean="0"/>
              <a:t>7/9/13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6824" y="6492240"/>
            <a:ext cx="5334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fld id="{8661687E-ABEC-5045-B0BB-6A6EFDFAE8E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SectionHeaderLef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47" y="457200"/>
            <a:ext cx="2216561" cy="59436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 rot="5400000">
            <a:off x="-222366" y="3369564"/>
            <a:ext cx="5943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904" y="2286000"/>
            <a:ext cx="36576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1308" y="2286000"/>
            <a:ext cx="3657600" cy="38401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2B6C-8CD6-B940-A932-D9660D1A7F02}" type="datetimeFigureOut">
              <a:rPr lang="en-US" smtClean="0"/>
              <a:t>7/9/13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687E-ABEC-5045-B0BB-6A6EFDFAE8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388" y="2040081"/>
            <a:ext cx="3657600" cy="730415"/>
          </a:xfrm>
        </p:spPr>
        <p:txBody>
          <a:bodyPr tIns="0" bIns="0" anchor="ctr" anchorCtr="0">
            <a:noAutofit/>
          </a:bodyPr>
          <a:lstStyle>
            <a:lvl1pPr marL="0" indent="0" algn="ctr">
              <a:lnSpc>
                <a:spcPts val="3000"/>
              </a:lnSpc>
              <a:spcBef>
                <a:spcPts val="30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388" y="2797175"/>
            <a:ext cx="3657600" cy="33289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8032" y="2040081"/>
            <a:ext cx="3657600" cy="730415"/>
          </a:xfrm>
        </p:spPr>
        <p:txBody>
          <a:bodyPr tIns="0" bIns="0" anchor="ctr" anchorCtr="0">
            <a:noAutofit/>
          </a:bodyPr>
          <a:lstStyle>
            <a:lvl1pPr marL="0" indent="0" algn="ctr">
              <a:lnSpc>
                <a:spcPts val="3000"/>
              </a:lnSpc>
              <a:spcBef>
                <a:spcPts val="30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8032" y="2797175"/>
            <a:ext cx="3657600" cy="33289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2B6C-8CD6-B940-A932-D9660D1A7F02}" type="datetimeFigureOut">
              <a:rPr lang="en-US" smtClean="0"/>
              <a:t>7/9/13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687E-ABEC-5045-B0BB-6A6EFDFAE8E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84488" y="4484687"/>
            <a:ext cx="3375025" cy="158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050" y="2286001"/>
            <a:ext cx="7848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2B6C-8CD6-B940-A932-D9660D1A7F02}" type="datetimeFigureOut">
              <a:rPr lang="en-US" smtClean="0"/>
              <a:t>7/9/13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687E-ABEC-5045-B0BB-6A6EFDFAE8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654050" y="4302966"/>
            <a:ext cx="7848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2B6C-8CD6-B940-A932-D9660D1A7F02}" type="datetimeFigureOut">
              <a:rPr lang="en-US" smtClean="0"/>
              <a:t>7/9/13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687E-ABEC-5045-B0BB-6A6EFDFAE8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4"/>
          </p:nvPr>
        </p:nvSpPr>
        <p:spPr>
          <a:xfrm>
            <a:off x="654085" y="2286000"/>
            <a:ext cx="36576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2B6C-8CD6-B940-A932-D9660D1A7F02}" type="datetimeFigureOut">
              <a:rPr lang="en-US" smtClean="0"/>
              <a:t>7/9/13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687E-ABEC-5045-B0BB-6A6EFDFAE8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2B6C-8CD6-B940-A932-D9660D1A7F02}" type="datetimeFigureOut">
              <a:rPr lang="en-US" smtClean="0"/>
              <a:t>7/9/13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1687E-ABEC-5045-B0BB-6A6EFDFAE8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RunningTop-R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57200" y="457200"/>
            <a:ext cx="8229600" cy="138200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813" y="456252"/>
            <a:ext cx="7824788" cy="1323041"/>
          </a:xfrm>
          <a:prstGeom prst="rect">
            <a:avLst/>
          </a:prstGeom>
          <a:effectLst/>
        </p:spPr>
        <p:txBody>
          <a:bodyPr vert="horz" lIns="91440" tIns="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2286000"/>
            <a:ext cx="61976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9036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  <a:latin typeface="Calibri" pitchFamily="34" charset="0"/>
              </a:defRPr>
            </a:lvl1pPr>
          </a:lstStyle>
          <a:p>
            <a:fld id="{783C2B6C-8CD6-B940-A932-D9660D1A7F02}" type="datetimeFigureOut">
              <a:rPr lang="en-US" smtClean="0"/>
              <a:t>7/9/13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247" y="6492875"/>
            <a:ext cx="3415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8666" y="6149788"/>
            <a:ext cx="533400" cy="365125"/>
          </a:xfrm>
          <a:prstGeom prst="rect">
            <a:avLst/>
          </a:prstGeom>
        </p:spPr>
        <p:txBody>
          <a:bodyPr vert="horz" lIns="91440" tIns="91440" rIns="91440" bIns="91440" rtlCol="0" anchor="ctr"/>
          <a:lstStyle>
            <a:lvl1pPr algn="l">
              <a:defRPr sz="1800" b="0">
                <a:solidFill>
                  <a:schemeClr val="accent1"/>
                </a:solidFill>
                <a:latin typeface="Calibri" pitchFamily="34" charset="0"/>
              </a:defRPr>
            </a:lvl1pPr>
          </a:lstStyle>
          <a:p>
            <a:fld id="{8661687E-ABEC-5045-B0BB-6A6EFDFAE8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57200" y="1840960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r" defTabSz="914400" rtl="0" eaLnBrk="1" latinLnBrk="0" hangingPunct="1">
        <a:lnSpc>
          <a:spcPts val="5400"/>
        </a:lnSpc>
        <a:spcBef>
          <a:spcPct val="0"/>
        </a:spcBef>
        <a:buNone/>
        <a:defRPr sz="5200" kern="120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18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FAST FOOD</a:t>
            </a:r>
            <a:endParaRPr lang="en-US" sz="6000" b="1" dirty="0">
              <a:solidFill>
                <a:srgbClr val="FF0000"/>
              </a:solidFill>
            </a:endParaRPr>
          </a:p>
        </p:txBody>
      </p:sp>
      <p:pic>
        <p:nvPicPr>
          <p:cNvPr id="6" name="Content Placeholder 5" descr="imgres-1.jpeg"/>
          <p:cNvPicPr>
            <a:picLocks noGrp="1" noChangeAspect="1"/>
          </p:cNvPicPr>
          <p:nvPr>
            <p:ph idx="1"/>
          </p:nvPr>
        </p:nvPicPr>
        <p:blipFill>
          <a:blip r:embed="rId2"/>
          <a:srcRect l="-4189" r="-4189"/>
          <a:stretch>
            <a:fillRect/>
          </a:stretch>
        </p:blipFill>
        <p:spPr>
          <a:xfrm>
            <a:off x="1527065" y="2286000"/>
            <a:ext cx="6197600" cy="38401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Fast Food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308" y="2286000"/>
            <a:ext cx="7554292" cy="3840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People eat out today more than ever before.</a:t>
            </a:r>
          </a:p>
          <a:p>
            <a:r>
              <a:rPr lang="en-US" sz="2800" dirty="0" smtClean="0"/>
              <a:t>It has become an American passion.</a:t>
            </a:r>
          </a:p>
          <a:p>
            <a:r>
              <a:rPr lang="en-US" sz="2800" dirty="0" smtClean="0"/>
              <a:t>Ordering nutritious foods can be challenging.</a:t>
            </a:r>
          </a:p>
          <a:p>
            <a:r>
              <a:rPr lang="en-US" sz="2800" dirty="0" smtClean="0"/>
              <a:t>Often meals in fast food restaurants are high in calories, fat and sodium and low in some essential nutrients.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654" y="456252"/>
            <a:ext cx="8317303" cy="1323041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Eating Out Considerations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492" y="2286000"/>
            <a:ext cx="7802108" cy="38401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Choose restaurants that provide foods from your daily food guide.</a:t>
            </a:r>
          </a:p>
          <a:p>
            <a:r>
              <a:rPr lang="en-US" dirty="0" smtClean="0"/>
              <a:t>Choose foods that are not cooked in lots of fat. (Ex. When the menu says…fried or sautéed)</a:t>
            </a:r>
          </a:p>
          <a:p>
            <a:r>
              <a:rPr lang="en-US" dirty="0" smtClean="0"/>
              <a:t>Limit large portions of meat.</a:t>
            </a:r>
          </a:p>
          <a:p>
            <a:r>
              <a:rPr lang="en-US" dirty="0" smtClean="0"/>
              <a:t>Share an entrée with someone.</a:t>
            </a:r>
          </a:p>
          <a:p>
            <a:r>
              <a:rPr lang="en-US" dirty="0" smtClean="0"/>
              <a:t>Limit high calorie drinks.</a:t>
            </a:r>
          </a:p>
          <a:p>
            <a:r>
              <a:rPr lang="en-US" dirty="0" smtClean="0"/>
              <a:t>Ask for condiments on the side so you can control how much you use.</a:t>
            </a:r>
          </a:p>
          <a:p>
            <a:r>
              <a:rPr lang="en-US" dirty="0" smtClean="0"/>
              <a:t>Make eating well your priority.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dex">
  <a:themeElements>
    <a:clrScheme name="Codex">
      <a:dk1>
        <a:sysClr val="windowText" lastClr="000000"/>
      </a:dk1>
      <a:lt1>
        <a:sysClr val="window" lastClr="FFFFFF"/>
      </a:lt1>
      <a:dk2>
        <a:srgbClr val="59564B"/>
      </a:dk2>
      <a:lt2>
        <a:srgbClr val="DFDAC7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EF8E1C"/>
      </a:hlink>
      <a:folHlink>
        <a:srgbClr val="FEC60B"/>
      </a:folHlink>
    </a:clrScheme>
    <a:fontScheme name="Codex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odex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alpha val="90000"/>
                <a:satMod val="115000"/>
              </a:schemeClr>
            </a:gs>
            <a:gs pos="100000">
              <a:schemeClr val="phClr">
                <a:shade val="94000"/>
                <a:alpha val="90000"/>
                <a:satMod val="135000"/>
              </a:schemeClr>
            </a:gs>
          </a:gsLst>
          <a:lin ang="5400000" scaled="1"/>
        </a:gradFill>
      </a:fillStyleLst>
      <a:lnStyleLst>
        <a:ln w="158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12700" dir="5400000" rotWithShape="0">
              <a:srgbClr val="525252">
                <a:alpha val="85000"/>
              </a:srgbClr>
            </a:outerShdw>
          </a:effectLst>
          <a:scene3d>
            <a:camera prst="orthographicFront">
              <a:rot lat="0" lon="0" rev="0"/>
            </a:camera>
            <a:lightRig rig="sunrise" dir="t">
              <a:rot lat="0" lon="0" rev="6000000"/>
            </a:lightRig>
          </a:scene3d>
          <a:sp3d prstMaterial="matte">
            <a:bevelT w="50800" h="4445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Codex.thmx</Template>
  <TotalTime>7</TotalTime>
  <Words>123</Words>
  <Application>Microsoft Macintosh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Codex</vt:lpstr>
      <vt:lpstr>FAST FOOD</vt:lpstr>
      <vt:lpstr>Fast Food</vt:lpstr>
      <vt:lpstr>Eating Out Considerations</vt:lpstr>
    </vt:vector>
  </TitlesOfParts>
  <Company>Central Bucks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FOOD</dc:title>
  <dc:creator>Denise Ericsson</dc:creator>
  <cp:lastModifiedBy>Denise Ericsson</cp:lastModifiedBy>
  <cp:revision>1</cp:revision>
  <dcterms:created xsi:type="dcterms:W3CDTF">2013-07-09T20:49:11Z</dcterms:created>
  <dcterms:modified xsi:type="dcterms:W3CDTF">2013-07-09T20:56:22Z</dcterms:modified>
</cp:coreProperties>
</file>