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Default Extension="jpeg" ContentType="image/jpeg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783C2B6C-8CD6-B940-A932-D9660D1A7F02}" type="datetimeFigureOut">
              <a:rPr lang="en-US" smtClean="0"/>
              <a:t>7/9/13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8661687E-ABEC-5045-B0BB-6A6EFDFAE8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FAST FOOD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imgres-1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4189" r="-4189"/>
          <a:stretch>
            <a:fillRect/>
          </a:stretch>
        </p:blipFill>
        <p:spPr>
          <a:xfrm>
            <a:off x="1527065" y="2286000"/>
            <a:ext cx="6197600" cy="38401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Fast Food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308" y="2286000"/>
            <a:ext cx="7554292" cy="3840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People eat out today more than ever before.</a:t>
            </a:r>
          </a:p>
          <a:p>
            <a:r>
              <a:rPr lang="en-US" sz="2800" dirty="0" smtClean="0"/>
              <a:t>It has become an American passion.</a:t>
            </a:r>
          </a:p>
          <a:p>
            <a:r>
              <a:rPr lang="en-US" sz="2800" dirty="0" smtClean="0"/>
              <a:t>Ordering nutritious foods can be challenging.</a:t>
            </a:r>
          </a:p>
          <a:p>
            <a:r>
              <a:rPr lang="en-US" sz="2800" dirty="0" smtClean="0"/>
              <a:t>Often meals in fast food restaurants are high in calories, fat and sodium and low in some essential nutrients.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54" y="456252"/>
            <a:ext cx="8317303" cy="132304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Eating Out Considerations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492" y="2286000"/>
            <a:ext cx="7802108" cy="38401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Choose restaurants that provide foods from your daily food guide.</a:t>
            </a:r>
          </a:p>
          <a:p>
            <a:r>
              <a:rPr lang="en-US" dirty="0" smtClean="0"/>
              <a:t>Choose foods that are not cooked in lots of fat. (Ex. When the menu says…fried or sautéed)</a:t>
            </a:r>
          </a:p>
          <a:p>
            <a:r>
              <a:rPr lang="en-US" dirty="0" smtClean="0"/>
              <a:t>Limit large portions of meat.</a:t>
            </a:r>
          </a:p>
          <a:p>
            <a:r>
              <a:rPr lang="en-US" dirty="0" smtClean="0"/>
              <a:t>Share an entrée with someone.</a:t>
            </a:r>
          </a:p>
          <a:p>
            <a:r>
              <a:rPr lang="en-US" dirty="0" smtClean="0"/>
              <a:t>Limit high calorie drinks.</a:t>
            </a:r>
          </a:p>
          <a:p>
            <a:r>
              <a:rPr lang="en-US" dirty="0" smtClean="0"/>
              <a:t>Ask for condiments on the side so you can control how much you use.</a:t>
            </a:r>
          </a:p>
          <a:p>
            <a:r>
              <a:rPr lang="en-US" dirty="0" smtClean="0"/>
              <a:t>Make eating well your priority.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7</TotalTime>
  <Words>123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Codex</vt:lpstr>
      <vt:lpstr>FAST FOOD</vt:lpstr>
      <vt:lpstr>Fast Food</vt:lpstr>
      <vt:lpstr>Eating Out Considerations</vt:lpstr>
    </vt:vector>
  </TitlesOfParts>
  <Company>Central Bucks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FOOD</dc:title>
  <dc:creator>Denise Ericsson</dc:creator>
  <cp:lastModifiedBy>Denise Ericsson</cp:lastModifiedBy>
  <cp:revision>1</cp:revision>
  <dcterms:created xsi:type="dcterms:W3CDTF">2013-07-09T20:49:11Z</dcterms:created>
  <dcterms:modified xsi:type="dcterms:W3CDTF">2013-07-09T20:56:22Z</dcterms:modified>
</cp:coreProperties>
</file>