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4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1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3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8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6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8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1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3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2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0166-3744-4D74-9AA0-1720E67542AE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8BB3-EEDF-4615-8C72-E0B3E1AA7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9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8143"/>
            <a:ext cx="9144000" cy="844913"/>
          </a:xfrm>
        </p:spPr>
        <p:txBody>
          <a:bodyPr>
            <a:normAutofit fontScale="90000"/>
          </a:bodyPr>
          <a:lstStyle/>
          <a:p>
            <a:r>
              <a:rPr lang="en-US" dirty="0"/>
              <a:t>Reflection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82" t="35416" r="35796" b="24432"/>
          <a:stretch/>
        </p:blipFill>
        <p:spPr>
          <a:xfrm>
            <a:off x="2881745" y="1967345"/>
            <a:ext cx="5878316" cy="393123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32764"/>
            <a:ext cx="207818" cy="138545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8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Law of Reflection….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Law of Reflection: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latin typeface="Symbol" panose="05050102010706020507" pitchFamily="18" charset="2"/>
            </a:endParaRPr>
          </a:p>
          <a:p>
            <a:pPr marL="0" indent="0" algn="ctr">
              <a:buNone/>
            </a:pP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>
                <a:latin typeface="Symbol" panose="05050102010706020507" pitchFamily="18" charset="2"/>
              </a:rPr>
              <a:t>q</a:t>
            </a:r>
            <a:r>
              <a:rPr lang="en-US" baseline="-25000" dirty="0" err="1"/>
              <a:t>r</a:t>
            </a:r>
            <a:endParaRPr lang="en-US" baseline="-25000" dirty="0"/>
          </a:p>
          <a:p>
            <a:pPr marL="0" indent="0" algn="ctr">
              <a:buNone/>
            </a:pPr>
            <a:endParaRPr lang="en-US" baseline="-25000" dirty="0"/>
          </a:p>
          <a:p>
            <a:pPr marL="0" indent="0" algn="ctr">
              <a:buNone/>
            </a:pPr>
            <a:r>
              <a:rPr lang="en-US" dirty="0"/>
              <a:t>The incident angle is equal to the reflected angle.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(Remember:  Each of these angles is measured between a normal line-line perpendicular to the mirror - and the appropriate ray.)</a:t>
            </a:r>
          </a:p>
        </p:txBody>
      </p:sp>
    </p:spTree>
    <p:extLst>
      <p:ext uri="{BB962C8B-B14F-4D97-AF65-F5344CB8AC3E}">
        <p14:creationId xmlns:p14="http://schemas.microsoft.com/office/powerpoint/2010/main" val="70488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914"/>
            <a:ext cx="10515600" cy="666631"/>
          </a:xfrm>
        </p:spPr>
        <p:txBody>
          <a:bodyPr>
            <a:normAutofit fontScale="90000"/>
          </a:bodyPr>
          <a:lstStyle/>
          <a:p>
            <a:r>
              <a:rPr lang="en-US" dirty="0"/>
              <a:t>The Law of Reflection….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physicsclassroom.com/Class/refln/u13l2c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9" y="900545"/>
            <a:ext cx="9989126" cy="535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52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Reflection</vt:lpstr>
      <vt:lpstr>The Law of Reflection….</vt:lpstr>
      <vt:lpstr>The Law of Reflection:</vt:lpstr>
      <vt:lpstr>The Law of Reflection….</vt:lpstr>
    </vt:vector>
  </TitlesOfParts>
  <Company>CBSD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</dc:title>
  <dc:creator>SMITH, IAN</dc:creator>
  <cp:lastModifiedBy>IAN SMITH</cp:lastModifiedBy>
  <cp:revision>5</cp:revision>
  <dcterms:created xsi:type="dcterms:W3CDTF">2015-03-09T12:19:34Z</dcterms:created>
  <dcterms:modified xsi:type="dcterms:W3CDTF">2017-03-06T19:56:14Z</dcterms:modified>
</cp:coreProperties>
</file>