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64" r:id="rId4"/>
    <p:sldId id="258" r:id="rId5"/>
    <p:sldId id="269" r:id="rId6"/>
    <p:sldId id="270" r:id="rId7"/>
    <p:sldId id="260" r:id="rId8"/>
    <p:sldId id="271" r:id="rId9"/>
    <p:sldId id="261" r:id="rId10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3341643-A748-40EE-8E63-229AE69824C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Geometry Formulas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2.14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32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Perimeter of a Triangle: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Area of a rectangle: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Volume of a box: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909368"/>
              </p:ext>
            </p:extLst>
          </p:nvPr>
        </p:nvGraphicFramePr>
        <p:xfrm>
          <a:off x="4114800" y="2743200"/>
          <a:ext cx="30924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799920" imgH="177480" progId="Equation.DSMT4">
                  <p:embed/>
                </p:oleObj>
              </mc:Choice>
              <mc:Fallback>
                <p:oleObj name="Equation" r:id="rId3" imgW="799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743200"/>
                        <a:ext cx="3092450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086250"/>
              </p:ext>
            </p:extLst>
          </p:nvPr>
        </p:nvGraphicFramePr>
        <p:xfrm>
          <a:off x="4419600" y="3657600"/>
          <a:ext cx="2364921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5" imgW="558720" imgH="177480" progId="Equation.DSMT4">
                  <p:embed/>
                </p:oleObj>
              </mc:Choice>
              <mc:Fallback>
                <p:oleObj name="Equation" r:id="rId5" imgW="558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19600" y="3657600"/>
                        <a:ext cx="2364921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959237"/>
              </p:ext>
            </p:extLst>
          </p:nvPr>
        </p:nvGraphicFramePr>
        <p:xfrm>
          <a:off x="3733800" y="4648201"/>
          <a:ext cx="3276600" cy="777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7" imgW="749160" imgH="177480" progId="Equation.DSMT4">
                  <p:embed/>
                </p:oleObj>
              </mc:Choice>
              <mc:Fallback>
                <p:oleObj name="Equation" r:id="rId7" imgW="749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33800" y="4648201"/>
                        <a:ext cx="3276600" cy="777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84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15200" cy="1154097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315200" cy="3539527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/>
              <a:t>1.) Find the perimeter of a triangle with sides of length 3, 4, 5: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2.) </a:t>
            </a:r>
            <a:r>
              <a:rPr lang="en-US" dirty="0"/>
              <a:t>Find the perimeter of a triangle with sides of length </a:t>
            </a:r>
            <a:r>
              <a:rPr lang="en-US" dirty="0" smtClean="0"/>
              <a:t>2, 2, 3:</a:t>
            </a: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0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AutoNum type="arabicPeriod"/>
            </a:pPr>
            <a:r>
              <a:rPr lang="en-US" dirty="0" smtClean="0"/>
              <a:t>Find the area of a rectangle with length 10 and width 12:</a:t>
            </a:r>
          </a:p>
          <a:p>
            <a:pPr marL="502920" indent="-457200">
              <a:buAutoNum type="arabicPeriod"/>
            </a:pPr>
            <a:endParaRPr lang="en-US" dirty="0"/>
          </a:p>
          <a:p>
            <a:pPr marL="502920" indent="-457200">
              <a:buAutoNum type="arabicPeriod"/>
            </a:pPr>
            <a:endParaRPr lang="en-US" dirty="0" smtClean="0"/>
          </a:p>
          <a:p>
            <a:pPr marL="502920" indent="-457200">
              <a:buAutoNum type="arabicPeriod"/>
            </a:pPr>
            <a:endParaRPr lang="en-US" dirty="0"/>
          </a:p>
          <a:p>
            <a:pPr marL="502920" indent="-457200">
              <a:buAutoNum type="arabicPeriod"/>
            </a:pPr>
            <a:endParaRPr lang="en-US" dirty="0" smtClean="0"/>
          </a:p>
          <a:p>
            <a:pPr marL="502920" indent="-457200">
              <a:buAutoNum type="arabicPeriod"/>
            </a:pPr>
            <a:r>
              <a:rPr lang="en-US" dirty="0" smtClean="0"/>
              <a:t>Find the area of a rectangle with length 3 and width 7: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73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1.) Find the volume of a box with sides length of 6, 7, 8: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2.) Find the volume of a box with sides length of 3, 12, 14: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17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Wkst</a:t>
            </a:r>
            <a:r>
              <a:rPr lang="en-US" dirty="0" smtClean="0"/>
              <a:t> 1.3 A # 7-27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19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2 Test tomorrow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1.1: Variables</a:t>
            </a:r>
          </a:p>
          <a:p>
            <a:r>
              <a:rPr lang="en-US" dirty="0" smtClean="0"/>
              <a:t>1.2: Exponents</a:t>
            </a:r>
          </a:p>
          <a:p>
            <a:r>
              <a:rPr lang="en-US" dirty="0" smtClean="0"/>
              <a:t>1.3: Order of Operations</a:t>
            </a:r>
          </a:p>
          <a:p>
            <a:r>
              <a:rPr lang="en-US" dirty="0" smtClean="0"/>
              <a:t>1.5: Problem Solving with Models</a:t>
            </a:r>
          </a:p>
          <a:p>
            <a:r>
              <a:rPr lang="en-US" dirty="0" smtClean="0"/>
              <a:t>Formulas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96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19400"/>
            <a:ext cx="7315200" cy="3539527"/>
          </a:xfrm>
        </p:spPr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54 # 1-17, 22</a:t>
            </a:r>
          </a:p>
          <a:p>
            <a:r>
              <a:rPr lang="en-US" dirty="0" err="1" smtClean="0"/>
              <a:t>Pg</a:t>
            </a:r>
            <a:r>
              <a:rPr lang="en-US" dirty="0" smtClean="0"/>
              <a:t> 57 # 1-11, 14-16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620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F49BB29B-1C09-4F80-A8AD-A0866CFE1E1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141</TotalTime>
  <Words>162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Wingdings</vt:lpstr>
      <vt:lpstr>Perspective</vt:lpstr>
      <vt:lpstr>Equation</vt:lpstr>
      <vt:lpstr>Geometry Formulas </vt:lpstr>
      <vt:lpstr>Formulas</vt:lpstr>
      <vt:lpstr>Examples</vt:lpstr>
      <vt:lpstr>Examples</vt:lpstr>
      <vt:lpstr>Examples</vt:lpstr>
      <vt:lpstr>Classwork </vt:lpstr>
      <vt:lpstr>UNIT 2 Test tomorrow</vt:lpstr>
      <vt:lpstr>Homework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 of Operations</dc:title>
  <dc:creator>LAKE, JEFF</dc:creator>
  <cp:lastModifiedBy>LAKE, JEFF</cp:lastModifiedBy>
  <cp:revision>10</cp:revision>
  <dcterms:created xsi:type="dcterms:W3CDTF">2013-09-06T17:55:27Z</dcterms:created>
  <dcterms:modified xsi:type="dcterms:W3CDTF">2015-09-04T17:38:43Z</dcterms:modified>
</cp:coreProperties>
</file>