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8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AC159-A622-486F-8ACC-ACD8B8D2CEC8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53DF7-20CB-4A62-AE7D-3AB25BAE4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04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D3FFCE1-2860-48E2-94EA-FDE671AFBEF4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90D7196-15CA-4218-BF18-9B36D783BEB3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D53A336-7D81-4948-946B-8F91457DC216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6F4E-2ECC-4B65-976F-16631111A83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50F3-1971-472F-BC8D-A07F41CB4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81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6F4E-2ECC-4B65-976F-16631111A83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50F3-1971-472F-BC8D-A07F41CB4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1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6F4E-2ECC-4B65-976F-16631111A83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50F3-1971-472F-BC8D-A07F41CB4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7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6F4E-2ECC-4B65-976F-16631111A83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50F3-1971-472F-BC8D-A07F41CB4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35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6F4E-2ECC-4B65-976F-16631111A83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50F3-1971-472F-BC8D-A07F41CB4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6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6F4E-2ECC-4B65-976F-16631111A83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50F3-1971-472F-BC8D-A07F41CB4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43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6F4E-2ECC-4B65-976F-16631111A83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50F3-1971-472F-BC8D-A07F41CB4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3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6F4E-2ECC-4B65-976F-16631111A83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50F3-1971-472F-BC8D-A07F41CB4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1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6F4E-2ECC-4B65-976F-16631111A83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50F3-1971-472F-BC8D-A07F41CB4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5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6F4E-2ECC-4B65-976F-16631111A83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50F3-1971-472F-BC8D-A07F41CB4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37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6F4E-2ECC-4B65-976F-16631111A83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50F3-1971-472F-BC8D-A07F41CB4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2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E6F4E-2ECC-4B65-976F-16631111A83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150F3-1971-472F-BC8D-A07F41CB4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7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\\CBSD-Ernie\ADM$\HS_SOCIAL_STUDIES\Grade%209\1920s%20HMS\Women\Women%20in%20the%201920s.mp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70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Teacher\My Documents\Curriculum\1920s\1920s 2005\Images\gibson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75" y="2905125"/>
            <a:ext cx="3032125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C:\Documents and Settings\Teacher\My Documents\Curriculum\1920s\1920s 2005\Images\gibson3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36838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C:\Documents and Settings\Teacher\My Documents\Curriculum\1920s\1920s 2005\Images\gibson1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650" y="1131888"/>
            <a:ext cx="3155950" cy="459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2743200" y="152400"/>
            <a:ext cx="6324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3366"/>
                </a:solidFill>
                <a:latin typeface="Andy"/>
              </a:rPr>
              <a:t>Victorian Ideal</a:t>
            </a:r>
          </a:p>
        </p:txBody>
      </p:sp>
      <p:sp>
        <p:nvSpPr>
          <p:cNvPr id="5126" name="WordArt 6"/>
          <p:cNvSpPr>
            <a:spLocks noChangeArrowheads="1" noChangeShapeType="1" noTextEdit="1"/>
          </p:cNvSpPr>
          <p:nvPr/>
        </p:nvSpPr>
        <p:spPr bwMode="auto">
          <a:xfrm>
            <a:off x="457200" y="5867400"/>
            <a:ext cx="5105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3366"/>
                </a:solidFill>
                <a:latin typeface="Andy"/>
              </a:rPr>
              <a:t>1890-1918</a:t>
            </a:r>
          </a:p>
        </p:txBody>
      </p:sp>
    </p:spTree>
    <p:extLst>
      <p:ext uri="{BB962C8B-B14F-4D97-AF65-F5344CB8AC3E}">
        <p14:creationId xmlns:p14="http://schemas.microsoft.com/office/powerpoint/2010/main" val="2278573432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Women in the 1920s.mpg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150"/>
            <a:ext cx="9144000" cy="623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31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66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662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66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2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en-US" dirty="0" smtClean="0"/>
              <a:t>The “Old” and “New” Woman</a:t>
            </a:r>
          </a:p>
        </p:txBody>
      </p:sp>
      <p:graphicFrame>
        <p:nvGraphicFramePr>
          <p:cNvPr id="18435" name="Group 3"/>
          <p:cNvGraphicFramePr>
            <a:graphicFrameLocks noGrp="1"/>
          </p:cNvGraphicFramePr>
          <p:nvPr/>
        </p:nvGraphicFramePr>
        <p:xfrm>
          <a:off x="1524000" y="1397000"/>
          <a:ext cx="6096000" cy="518160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= OLD WAYS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/>
                    </a:solidFill>
                  </a:tcPr>
                </a:tc>
              </a:tr>
            </a:tbl>
          </a:graphicData>
        </a:graphic>
      </p:graphicFrame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-92075" y="2098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8471" name="Text Box 39"/>
          <p:cNvSpPr txBox="1">
            <a:spLocks noChangeArrowheads="1"/>
          </p:cNvSpPr>
          <p:nvPr/>
        </p:nvSpPr>
        <p:spPr bwMode="auto">
          <a:xfrm>
            <a:off x="1676400" y="14478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Dependent</a:t>
            </a:r>
          </a:p>
        </p:txBody>
      </p:sp>
      <p:sp>
        <p:nvSpPr>
          <p:cNvPr id="18472" name="Text Box 40"/>
          <p:cNvSpPr txBox="1">
            <a:spLocks noChangeArrowheads="1"/>
          </p:cNvSpPr>
          <p:nvPr/>
        </p:nvSpPr>
        <p:spPr bwMode="auto">
          <a:xfrm>
            <a:off x="1600200" y="1981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Conventional</a:t>
            </a:r>
          </a:p>
        </p:txBody>
      </p: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1600200" y="25146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Unmotivated</a:t>
            </a:r>
          </a:p>
        </p:txBody>
      </p:sp>
      <p:sp>
        <p:nvSpPr>
          <p:cNvPr id="18474" name="Text Box 42"/>
          <p:cNvSpPr txBox="1">
            <a:spLocks noChangeArrowheads="1"/>
          </p:cNvSpPr>
          <p:nvPr/>
        </p:nvSpPr>
        <p:spPr bwMode="auto">
          <a:xfrm>
            <a:off x="1600200" y="30480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Simple</a:t>
            </a:r>
          </a:p>
        </p:txBody>
      </p:sp>
      <p:sp>
        <p:nvSpPr>
          <p:cNvPr id="18475" name="Text Box 43"/>
          <p:cNvSpPr txBox="1">
            <a:spLocks noChangeArrowheads="1"/>
          </p:cNvSpPr>
          <p:nvPr/>
        </p:nvSpPr>
        <p:spPr bwMode="auto">
          <a:xfrm>
            <a:off x="1600200" y="35814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Serious</a:t>
            </a:r>
          </a:p>
        </p:txBody>
      </p:sp>
      <p:sp>
        <p:nvSpPr>
          <p:cNvPr id="18476" name="Text Box 44"/>
          <p:cNvSpPr txBox="1">
            <a:spLocks noChangeArrowheads="1"/>
          </p:cNvSpPr>
          <p:nvPr/>
        </p:nvSpPr>
        <p:spPr bwMode="auto">
          <a:xfrm>
            <a:off x="1600200" y="40386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Ignorant</a:t>
            </a:r>
          </a:p>
        </p:txBody>
      </p:sp>
      <p:sp>
        <p:nvSpPr>
          <p:cNvPr id="18477" name="Text Box 45"/>
          <p:cNvSpPr txBox="1">
            <a:spLocks noChangeArrowheads="1"/>
          </p:cNvSpPr>
          <p:nvPr/>
        </p:nvSpPr>
        <p:spPr bwMode="auto">
          <a:xfrm>
            <a:off x="1600200" y="45720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Restricted</a:t>
            </a:r>
          </a:p>
        </p:txBody>
      </p:sp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1600200" y="51054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Submissive</a:t>
            </a:r>
          </a:p>
        </p:txBody>
      </p:sp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1600200" y="56388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Plain</a:t>
            </a:r>
          </a:p>
        </p:txBody>
      </p:sp>
      <p:sp>
        <p:nvSpPr>
          <p:cNvPr id="18480" name="Text Box 48"/>
          <p:cNvSpPr txBox="1">
            <a:spLocks noChangeArrowheads="1"/>
          </p:cNvSpPr>
          <p:nvPr/>
        </p:nvSpPr>
        <p:spPr bwMode="auto">
          <a:xfrm>
            <a:off x="4648200" y="15240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Independent</a:t>
            </a:r>
          </a:p>
        </p:txBody>
      </p:sp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4648200" y="19812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Wild</a:t>
            </a:r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4724400" y="25146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Ambitious</a:t>
            </a:r>
          </a:p>
        </p:txBody>
      </p:sp>
      <p:sp>
        <p:nvSpPr>
          <p:cNvPr id="18483" name="Text Box 51"/>
          <p:cNvSpPr txBox="1">
            <a:spLocks noChangeArrowheads="1"/>
          </p:cNvSpPr>
          <p:nvPr/>
        </p:nvSpPr>
        <p:spPr bwMode="auto">
          <a:xfrm>
            <a:off x="4724400" y="30480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Adventurous</a:t>
            </a:r>
          </a:p>
        </p:txBody>
      </p:sp>
      <p:sp>
        <p:nvSpPr>
          <p:cNvPr id="18484" name="Text Box 52"/>
          <p:cNvSpPr txBox="1">
            <a:spLocks noChangeArrowheads="1"/>
          </p:cNvSpPr>
          <p:nvPr/>
        </p:nvSpPr>
        <p:spPr bwMode="auto">
          <a:xfrm>
            <a:off x="4648200" y="35052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Fun-loving</a:t>
            </a:r>
          </a:p>
        </p:txBody>
      </p:sp>
      <p:sp>
        <p:nvSpPr>
          <p:cNvPr id="18485" name="Text Box 53"/>
          <p:cNvSpPr txBox="1">
            <a:spLocks noChangeArrowheads="1"/>
          </p:cNvSpPr>
          <p:nvPr/>
        </p:nvSpPr>
        <p:spPr bwMode="auto">
          <a:xfrm>
            <a:off x="4724400" y="40386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Intelligent</a:t>
            </a:r>
          </a:p>
        </p:txBody>
      </p:sp>
      <p:sp>
        <p:nvSpPr>
          <p:cNvPr id="18486" name="Text Box 54"/>
          <p:cNvSpPr txBox="1">
            <a:spLocks noChangeArrowheads="1"/>
          </p:cNvSpPr>
          <p:nvPr/>
        </p:nvSpPr>
        <p:spPr bwMode="auto">
          <a:xfrm>
            <a:off x="4648200" y="45720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Free</a:t>
            </a:r>
          </a:p>
        </p:txBody>
      </p:sp>
      <p:sp>
        <p:nvSpPr>
          <p:cNvPr id="18487" name="Text Box 55"/>
          <p:cNvSpPr txBox="1">
            <a:spLocks noChangeArrowheads="1"/>
          </p:cNvSpPr>
          <p:nvPr/>
        </p:nvSpPr>
        <p:spPr bwMode="auto">
          <a:xfrm>
            <a:off x="4724400" y="51054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Assertive</a:t>
            </a:r>
          </a:p>
        </p:txBody>
      </p:sp>
      <p:sp>
        <p:nvSpPr>
          <p:cNvPr id="18488" name="Text Box 56"/>
          <p:cNvSpPr txBox="1">
            <a:spLocks noChangeArrowheads="1"/>
          </p:cNvSpPr>
          <p:nvPr/>
        </p:nvSpPr>
        <p:spPr bwMode="auto">
          <a:xfrm>
            <a:off x="4724400" y="56388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“Made up”</a:t>
            </a:r>
          </a:p>
        </p:txBody>
      </p:sp>
      <p:sp>
        <p:nvSpPr>
          <p:cNvPr id="18489" name="Text Box 57"/>
          <p:cNvSpPr txBox="1">
            <a:spLocks noChangeArrowheads="1"/>
          </p:cNvSpPr>
          <p:nvPr/>
        </p:nvSpPr>
        <p:spPr bwMode="auto">
          <a:xfrm>
            <a:off x="4648200" y="60960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= New Ways</a:t>
            </a:r>
          </a:p>
        </p:txBody>
      </p:sp>
    </p:spTree>
    <p:extLst>
      <p:ext uri="{BB962C8B-B14F-4D97-AF65-F5344CB8AC3E}">
        <p14:creationId xmlns:p14="http://schemas.microsoft.com/office/powerpoint/2010/main" val="228748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8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8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8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8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8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8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71" grpId="0" autoUpdateAnimBg="0"/>
      <p:bldP spid="18472" grpId="0" autoUpdateAnimBg="0"/>
      <p:bldP spid="18473" grpId="0" autoUpdateAnimBg="0"/>
      <p:bldP spid="18474" grpId="0" autoUpdateAnimBg="0"/>
      <p:bldP spid="18475" grpId="0" autoUpdateAnimBg="0"/>
      <p:bldP spid="18476" grpId="0" autoUpdateAnimBg="0"/>
      <p:bldP spid="18477" grpId="0" autoUpdateAnimBg="0"/>
      <p:bldP spid="18478" grpId="0" autoUpdateAnimBg="0"/>
      <p:bldP spid="18479" grpId="0" autoUpdateAnimBg="0"/>
      <p:bldP spid="18480" grpId="0" autoUpdateAnimBg="0"/>
      <p:bldP spid="18481" grpId="0" autoUpdateAnimBg="0"/>
      <p:bldP spid="18482" grpId="0" autoUpdateAnimBg="0"/>
      <p:bldP spid="18483" grpId="0" autoUpdateAnimBg="0"/>
      <p:bldP spid="18484" grpId="0" autoUpdateAnimBg="0"/>
      <p:bldP spid="18485" grpId="0" autoUpdateAnimBg="0"/>
      <p:bldP spid="18486" grpId="0" autoUpdateAnimBg="0"/>
      <p:bldP spid="18487" grpId="0" autoUpdateAnimBg="0"/>
      <p:bldP spid="18488" grpId="0" autoUpdateAnimBg="0"/>
      <p:bldP spid="1848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Teacher\My Documents\Curriculum\1920s\1920s 2005\Images\flappers speakeasy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5400"/>
            <a:ext cx="9144000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WordArt 3"/>
          <p:cNvSpPr>
            <a:spLocks noChangeArrowheads="1" noChangeShapeType="1" noTextEdit="1"/>
          </p:cNvSpPr>
          <p:nvPr/>
        </p:nvSpPr>
        <p:spPr bwMode="auto">
          <a:xfrm>
            <a:off x="381000" y="76200"/>
            <a:ext cx="8305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3366"/>
                </a:solidFill>
                <a:latin typeface="Andy"/>
              </a:rPr>
              <a:t>The New 1920s Woman</a:t>
            </a:r>
          </a:p>
        </p:txBody>
      </p:sp>
    </p:spTree>
    <p:extLst>
      <p:ext uri="{BB962C8B-B14F-4D97-AF65-F5344CB8AC3E}">
        <p14:creationId xmlns:p14="http://schemas.microsoft.com/office/powerpoint/2010/main" val="19610674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04800" y="1981200"/>
            <a:ext cx="86106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latin typeface="Book Antiqua" pitchFamily="18" charset="0"/>
              </a:rPr>
              <a:t>KIDS THESE DAYS!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Book Antiqua" pitchFamily="18" charset="0"/>
              </a:rPr>
              <a:t>What complaints do the “OLDER GENERATIONS” have about TEENAGERS?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81000" y="4191000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Book Antiqua" pitchFamily="18" charset="0"/>
              </a:rPr>
              <a:t>What complaints do TEENAGERS have about the “OLDER GENERATIONS?”</a:t>
            </a:r>
          </a:p>
        </p:txBody>
      </p:sp>
    </p:spTree>
    <p:extLst>
      <p:ext uri="{BB962C8B-B14F-4D97-AF65-F5344CB8AC3E}">
        <p14:creationId xmlns:p14="http://schemas.microsoft.com/office/powerpoint/2010/main" val="104733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utoUpdateAnimBg="0"/>
      <p:bldP spid="2054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On-screen Show (4:3)</PresentationFormat>
  <Paragraphs>30</Paragraphs>
  <Slides>6</Slides>
  <Notes>3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The “Old” and “New” Woman</vt:lpstr>
      <vt:lpstr>PowerPoint Presentation</vt:lpstr>
      <vt:lpstr>PowerPoint Presentation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HETRICK, THOMAS</dc:creator>
  <cp:lastModifiedBy>HETRICK, THOMAS</cp:lastModifiedBy>
  <cp:revision>1</cp:revision>
  <dcterms:created xsi:type="dcterms:W3CDTF">2013-02-05T13:15:14Z</dcterms:created>
  <dcterms:modified xsi:type="dcterms:W3CDTF">2013-02-05T13:15:34Z</dcterms:modified>
</cp:coreProperties>
</file>