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1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F759-A780-426B-AFDC-28ACF2B0C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55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5E5A-1030-4ECE-851E-5B2EAE6F7C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06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0C91-0115-47D8-87C1-0BFE347EBE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7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FE2C7-25A3-449B-BC7B-4E04E5D8AB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6B89-D61A-4640-8045-1FE020E7C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4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E46A8-1C4C-4509-941F-1AD734DCE3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72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7754-2F7B-4459-8173-D7F000A09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02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D9C3-9065-414A-982D-41CD7D7F13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8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3CC5-ED20-4122-BDE9-E1A61A8C7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9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A3EF-37DF-4DA0-90EA-A45B31556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74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4701-BD20-4861-ACF6-94040A19E0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1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5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61FA5-E69E-4163-8524-37F2425EE087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4018-3EFB-4E31-AF1A-9ADA90A0B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29D0B8-2C08-47EC-B76E-88175BFD03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6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cbsd-2115-ad2\ADM$\HS_SOCIAL_STUDIES\Grade%209\1920s%20HMS\Prohibition\Chicago.m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bs.org/wgbh/amex/monkeytrial/sfeature/sf_courthouse.html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5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icago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381000"/>
            <a:ext cx="90519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The Scopes Monkey Trial</a:t>
            </a:r>
          </a:p>
        </p:txBody>
      </p:sp>
    </p:spTree>
    <p:extLst>
      <p:ext uri="{BB962C8B-B14F-4D97-AF65-F5344CB8AC3E}">
        <p14:creationId xmlns:p14="http://schemas.microsoft.com/office/powerpoint/2010/main" val="197070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Background Information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2362200"/>
            <a:ext cx="43434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charset="0"/>
              </a:rPr>
              <a:t>Following WW1 many rural communities saw a surge in </a:t>
            </a:r>
            <a:r>
              <a:rPr lang="en-US" sz="1900" u="sng">
                <a:solidFill>
                  <a:srgbClr val="000000"/>
                </a:solidFill>
                <a:latin typeface="Arial" charset="0"/>
              </a:rPr>
              <a:t>fundamentalism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charset="0"/>
              </a:rPr>
              <a:t>This was an example of the urban/rural clash of cultures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charset="0"/>
              </a:rPr>
              <a:t>Fundamentalists launched a campaign throughout the country  to ban the teaching of Darwin’s theory of evolution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900">
                <a:solidFill>
                  <a:srgbClr val="000000"/>
                </a:solidFill>
                <a:latin typeface="Arial" charset="0"/>
              </a:rPr>
              <a:t>Tennessee’s anti-evolution law was called the </a:t>
            </a:r>
            <a:r>
              <a:rPr lang="en-US" sz="1900" u="sng">
                <a:solidFill>
                  <a:srgbClr val="000000"/>
                </a:solidFill>
                <a:latin typeface="Arial" charset="0"/>
              </a:rPr>
              <a:t>Butler Law</a:t>
            </a:r>
            <a:r>
              <a:rPr lang="en-US" sz="1900">
                <a:solidFill>
                  <a:srgbClr val="000000"/>
                </a:solidFill>
                <a:latin typeface="Arial" charset="0"/>
              </a:rPr>
              <a:t> (1925)</a:t>
            </a:r>
          </a:p>
        </p:txBody>
      </p:sp>
      <p:pic>
        <p:nvPicPr>
          <p:cNvPr id="13316" name="Picture 4" descr="C:\Documents and Settings\Teacher\My Documents\Curriculum\1920s\Scopes Monkey Trial\anti evolution lea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648200" cy="34432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4434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457700" y="5257800"/>
            <a:ext cx="1219200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VS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" y="2270125"/>
            <a:ext cx="8610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A high school teacher, John Scopes, taught his students about Darwin’s theory of evolution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The state of Tennessee brought a suit against John Scopes for violation of the Butler Law</a:t>
            </a:r>
          </a:p>
        </p:txBody>
      </p:sp>
      <p:pic>
        <p:nvPicPr>
          <p:cNvPr id="14340" name="Picture 4" descr="C:\Documents and Settings\Teacher\My Documents\Curriculum\1920s\Scopes Monkey Trial\sco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038600"/>
            <a:ext cx="1866900" cy="2743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Teacher\My Documents\My Pictures\TN state 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495800"/>
            <a:ext cx="3505200" cy="20986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Background Information</a:t>
            </a:r>
          </a:p>
        </p:txBody>
      </p:sp>
    </p:spTree>
    <p:extLst>
      <p:ext uri="{BB962C8B-B14F-4D97-AF65-F5344CB8AC3E}">
        <p14:creationId xmlns:p14="http://schemas.microsoft.com/office/powerpoint/2010/main" val="273784548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2"/>
          <p:cNvSpPr>
            <a:spLocks noChangeArrowheads="1" noChangeShapeType="1" noTextEdit="1"/>
          </p:cNvSpPr>
          <p:nvPr/>
        </p:nvSpPr>
        <p:spPr bwMode="auto">
          <a:xfrm>
            <a:off x="3962400" y="4983163"/>
            <a:ext cx="121920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rial Black"/>
              </a:rPr>
              <a:t>VS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6700" y="2362200"/>
            <a:ext cx="8610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William Jennings Bryan – attorney for the prosecution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Clarence Darrow – attorney for the defense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43600" y="3505200"/>
          <a:ext cx="23717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3019048" imgH="4172532" progId="Paint.Picture">
                  <p:embed/>
                </p:oleObj>
              </mc:Choice>
              <mc:Fallback>
                <p:oleObj name="Bitmap Image" r:id="rId3" imgW="3019048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05200"/>
                        <a:ext cx="2371725" cy="3276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066800" y="3505200"/>
          <a:ext cx="2341563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5" imgW="2647619" imgH="3704762" progId="Paint.Picture">
                  <p:embed/>
                </p:oleObj>
              </mc:Choice>
              <mc:Fallback>
                <p:oleObj name="Bitmap Image" r:id="rId5" imgW="2647619" imgH="3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2341563" cy="3276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WordArt 12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686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Trial of the Century</a:t>
            </a:r>
          </a:p>
        </p:txBody>
      </p:sp>
    </p:spTree>
    <p:extLst>
      <p:ext uri="{BB962C8B-B14F-4D97-AF65-F5344CB8AC3E}">
        <p14:creationId xmlns:p14="http://schemas.microsoft.com/office/powerpoint/2010/main" val="7015237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8153400" y="5943600"/>
            <a:ext cx="609600" cy="609600"/>
          </a:xfrm>
          <a:prstGeom prst="actionButtonMovie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5363" name="Picture 3" descr="C:\Documents and Settings\Teacher\My Documents\Curriculum\1920s\Scopes Monkey Trial\TN Court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970338" cy="4365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8229600" cy="80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Dayton, TN Courthouse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29200" y="3429000"/>
            <a:ext cx="3733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Courthouse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Dayton, TN</a:t>
            </a:r>
          </a:p>
        </p:txBody>
      </p:sp>
    </p:spTree>
    <p:extLst>
      <p:ext uri="{BB962C8B-B14F-4D97-AF65-F5344CB8AC3E}">
        <p14:creationId xmlns:p14="http://schemas.microsoft.com/office/powerpoint/2010/main" val="1258603851"/>
      </p:ext>
    </p:extLst>
  </p:cSld>
  <p:clrMapOvr>
    <a:masterClrMapping/>
  </p:clrMapOvr>
  <p:transition spd="med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2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DDDDD"/>
                </a:solidFill>
                <a:latin typeface="Andy"/>
              </a:rPr>
              <a:t>Outcome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0" y="2590800"/>
            <a:ext cx="655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002060"/>
                </a:solidFill>
                <a:latin typeface="Arial" charset="0"/>
              </a:rPr>
              <a:t>Scopes was found guilty and fined $100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002060"/>
                </a:solidFill>
                <a:latin typeface="Arial" charset="0"/>
              </a:rPr>
              <a:t>The verdict upheld the Butler Law and was a victory for the conservative fundamentalists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002060"/>
                </a:solidFill>
                <a:latin typeface="Arial" charset="0"/>
              </a:rPr>
              <a:t>The verdict was seen as a victory for morality and a reaction against the “immoral” urban lifestyle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200">
                <a:solidFill>
                  <a:srgbClr val="002060"/>
                </a:solidFill>
                <a:latin typeface="Arial" charset="0"/>
              </a:rPr>
              <a:t>Darrow appealed to the TN Supreme Court – verdict was overturned, but the Butler Law existed until 1967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010400" y="1143000"/>
          <a:ext cx="197326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2495238" imgH="3180952" progId="Paint.Picture">
                  <p:embed/>
                </p:oleObj>
              </mc:Choice>
              <mc:Fallback>
                <p:oleObj name="Bitmap Image" r:id="rId3" imgW="2495238" imgH="3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143000"/>
                        <a:ext cx="1973263" cy="2514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C:\Documents and Settings\Teacher\My Documents\Curriculum\1920s\Scopes Monkey Trial\chimp2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2073275" cy="2590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37540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eacher\My Documents\Curriculum\1920s\Scopes Monkey Trial\political cartoon - let there be darknes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47180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81600" y="1465263"/>
            <a:ext cx="37338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2060"/>
                </a:solidFill>
                <a:latin typeface="Arial Black" pitchFamily="34" charset="0"/>
              </a:rPr>
              <a:t>Why is the hand labeled “Tennessee”?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2060"/>
                </a:solidFill>
                <a:latin typeface="Arial Black" pitchFamily="34" charset="0"/>
              </a:rPr>
              <a:t>In the opinion of the cartoonist, what is the verdict in Tennessee going to do to education?</a:t>
            </a:r>
          </a:p>
        </p:txBody>
      </p:sp>
    </p:spTree>
    <p:extLst>
      <p:ext uri="{BB962C8B-B14F-4D97-AF65-F5344CB8AC3E}">
        <p14:creationId xmlns:p14="http://schemas.microsoft.com/office/powerpoint/2010/main" val="3285970426"/>
      </p:ext>
    </p:extLst>
  </p:cSld>
  <p:clrMapOvr>
    <a:masterClrMapping/>
  </p:clrMapOvr>
  <p:transition spd="med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On-screen Show (4:3)</PresentationFormat>
  <Paragraphs>24</Paragraphs>
  <Slides>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HETRICK, THOMAS</dc:creator>
  <cp:lastModifiedBy>HETRICK, THOMAS</cp:lastModifiedBy>
  <cp:revision>1</cp:revision>
  <dcterms:created xsi:type="dcterms:W3CDTF">2013-02-05T13:16:27Z</dcterms:created>
  <dcterms:modified xsi:type="dcterms:W3CDTF">2013-02-05T13:16:41Z</dcterms:modified>
</cp:coreProperties>
</file>