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Nick Ambolin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bold.fntdata"/><Relationship Id="rId6" Type="http://schemas.openxmlformats.org/officeDocument/2006/relationships/slide" Target="slides/slide1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this is due tomorrow?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Relationship Id="rId4" Type="http://schemas.openxmlformats.org/officeDocument/2006/relationships/image" Target="../media/image04.png"/><Relationship Id="rId5" Type="http://schemas.openxmlformats.org/officeDocument/2006/relationships/image" Target="../media/image05.png"/><Relationship Id="rId6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0BwmSkMsou9G1ejZLbm1vSEFQMmZJaDlMRUJzdE1PYWQxdkR3/vie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Relationship Id="rId4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Peopling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656700" y="3060575"/>
            <a:ext cx="6807000" cy="126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Katie Pappler, Tori Hastings, Austin Kramer, Selina Nguyen, Nick Ambolino, Alyssa Yates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Multiculturalism 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121025" y="126337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“Majority Minority” is where the majority of a state’s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population is composed of minorities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10653" l="20987" r="30930" t="13897"/>
          <a:stretch/>
        </p:blipFill>
        <p:spPr>
          <a:xfrm>
            <a:off x="387900" y="2468900"/>
            <a:ext cx="2664873" cy="23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18159" l="39034" r="28144" t="30134"/>
          <a:stretch/>
        </p:blipFill>
        <p:spPr>
          <a:xfrm>
            <a:off x="3131849" y="2468900"/>
            <a:ext cx="2655804" cy="23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 b="16645" l="39803" r="25707" t="29203"/>
          <a:stretch/>
        </p:blipFill>
        <p:spPr>
          <a:xfrm>
            <a:off x="6008575" y="2468905"/>
            <a:ext cx="2664874" cy="2352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6">
            <a:alphaModFix/>
          </a:blip>
          <a:srcRect b="14209" l="38537" r="28000" t="28096"/>
          <a:stretch/>
        </p:blipFill>
        <p:spPr>
          <a:xfrm>
            <a:off x="6185813" y="171275"/>
            <a:ext cx="2310401" cy="22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446275" y="2131350"/>
            <a:ext cx="875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Hawaii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960650" y="2131350"/>
            <a:ext cx="1827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California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821625" y="2131350"/>
            <a:ext cx="1827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New Mexico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046500" y="-114750"/>
            <a:ext cx="9786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Texas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Multiculturalism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13687" l="0" r="0" t="-11736"/>
          <a:stretch/>
        </p:blipFill>
        <p:spPr>
          <a:xfrm>
            <a:off x="1924875" y="521975"/>
            <a:ext cx="5431631" cy="45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https://drive.google.com/file/d/0BwmSkMsou9G1ejZLbm1vSEFQMmZJaDlMRUJzdE1PYWQxdkR3/view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Theme 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991099"/>
            <a:ext cx="8368200" cy="375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As new cultures started to integrate into American society from 1980 to 2010, the more diverse population contributed a more progressive society towards accepting “minorities,” yet created a harsher ideology towards foreign cultures.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100" y="2601825"/>
            <a:ext cx="2327699" cy="236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Trends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"/>
              <a:t>Immigration Influx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"/>
              <a:t>Multiculturalism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"/>
              <a:t>Protecting American Culture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950" y="458025"/>
            <a:ext cx="3112225" cy="20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8675" y="2915425"/>
            <a:ext cx="2846500" cy="172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48575" y="33837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Immigration Influx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46550" y="1469625"/>
            <a:ext cx="8368200" cy="339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Latinos consisted of 6 million in 1960 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3.24 percent of the U.S. population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50 million (or 16 percent of the nation's population) by 1980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1980 - 1988 - 70% Asain increase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3.8 - 6.5 million people (Asian)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Asian immigrants Countries: Philippines, China, South Korea, Vietnam, Japan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17725" y="3415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Protecting American Culture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17725" y="1376200"/>
            <a:ext cx="8368200" cy="341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Proposition 63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Used to deal with immigrant influx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English becomes official language (California)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Over 50% of Hispanics were fluent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Protect America’s language (fear)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Border Patrolling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5425950" y="1274700"/>
            <a:ext cx="2034900" cy="28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5486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Latinos consisted of 6 million in 1960  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3.24 percent of the U.S. population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50 million (or 16 percent of the nation's population) by 1980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Latino role involves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1980-1988 - 70% Asain increase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3.8-6.5 million people (Asian)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Asian immigrants Countries: Philippines, China, South Korea, Vietnam, Japan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Immigration/ Protecting American Culture 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9/11 justified anti-immigration feelings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Increased security at airports allowed invasion of privacy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-"/>
            </a:pPr>
            <a:r>
              <a:rPr lang="en" sz="1800"/>
              <a:t>Patriot Act after 9/11</a:t>
            </a:r>
          </a:p>
          <a:p>
            <a:pPr indent="-228600" lvl="2" marL="1371600" rtl="0">
              <a:spcBef>
                <a:spcPts val="0"/>
              </a:spcBef>
              <a:buChar char="-"/>
            </a:pPr>
            <a:r>
              <a:rPr lang="en"/>
              <a:t>Allows law enforcement to use surveillance against more crimes of terror</a:t>
            </a:r>
          </a:p>
          <a:p>
            <a:pPr indent="-228600" lvl="2" marL="1371600" rtl="0">
              <a:spcBef>
                <a:spcPts val="0"/>
              </a:spcBef>
              <a:buChar char="-"/>
            </a:pPr>
            <a:r>
              <a:rPr lang="en"/>
              <a:t>Computer -hacking and other personal ID information of citizens</a:t>
            </a:r>
          </a:p>
          <a:p>
            <a:pPr indent="-228600" lvl="2" marL="1371600" rtl="0">
              <a:spcBef>
                <a:spcPts val="0"/>
              </a:spcBef>
              <a:buChar char="-"/>
            </a:pPr>
            <a:r>
              <a:rPr lang="en"/>
              <a:t>Increased penalties for terrorist crimes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“Protecting” Americans, but racially profiling people on appearance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325" y="3741512"/>
            <a:ext cx="1880475" cy="11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Multiculturalism 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1990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Predominantly Liberal Individualism perspectives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Liberal Feminist Critique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Undermined National Unity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Diminished universalist values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Attacked identification of the United States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195550" y="458025"/>
            <a:ext cx="87906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Multiculturalism/Protecting American Culture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Proposition 63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Immigration and Nationality Act of 1965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Immigration Reform and Control Act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Proposition 187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Proposition 209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Ron Unz and Proposition 227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Multiculturalism 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Voter Demographic during Obama’s election in 2008- 53% of Voters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95% of African American voters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67% of Latino voters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62% of Asian American voters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43% of White voters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Voter Demographic during Obama’s election in 2012- 51% of Voters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93% of African American voters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71% of Latino voters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73% of Asian American voters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49% of White voters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