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836B-D997-47BF-9C63-AC27D5217F0C}" type="datetimeFigureOut">
              <a:rPr lang="en-US" smtClean="0"/>
              <a:t>10/28/2010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57A0E-F794-4BAF-860D-8D62EDA212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Squalid</a:t>
            </a:r>
          </a:p>
          <a:p>
            <a:r>
              <a:rPr lang="en-US" dirty="0"/>
              <a:t>Communal</a:t>
            </a:r>
          </a:p>
          <a:p>
            <a:r>
              <a:rPr lang="en-US" dirty="0"/>
              <a:t>Apprehension</a:t>
            </a:r>
          </a:p>
          <a:p>
            <a:r>
              <a:rPr lang="en-US" dirty="0"/>
              <a:t>Squalor</a:t>
            </a:r>
          </a:p>
          <a:p>
            <a:r>
              <a:rPr lang="en-US" dirty="0"/>
              <a:t>Duress</a:t>
            </a:r>
          </a:p>
          <a:p>
            <a:r>
              <a:rPr lang="en-US" dirty="0" smtClean="0"/>
              <a:t>Impertinence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Do you think the missionary ladies are sincere in worrying about the “</a:t>
            </a:r>
            <a:r>
              <a:rPr lang="en-US" dirty="0" err="1"/>
              <a:t>Mrunas</a:t>
            </a:r>
            <a:r>
              <a:rPr lang="en-US" dirty="0"/>
              <a:t>” (a tribe in Africa)? Give reasons for your answer.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Compare the reactions of Miss </a:t>
            </a:r>
            <a:r>
              <a:rPr lang="en-US" dirty="0" err="1"/>
              <a:t>Maudie</a:t>
            </a:r>
            <a:r>
              <a:rPr lang="en-US" dirty="0"/>
              <a:t> and the other ladies when Scout says she is wearing her “britches” under her dress.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is your opinion of the </a:t>
            </a:r>
            <a:r>
              <a:rPr lang="en-US" dirty="0" err="1"/>
              <a:t>Maycomb</a:t>
            </a:r>
            <a:r>
              <a:rPr lang="en-US" dirty="0"/>
              <a:t> ladies, as depicted in this chapter?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Explain briefly how Tom was killed. What is Atticus's explanation for Tom's attempted escape. Do you think agree with Atticus?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How, in this chapter, do we see Aunt Alexandra in a new light? How does Miss </a:t>
            </a:r>
            <a:r>
              <a:rPr lang="en-US" dirty="0" err="1"/>
              <a:t>Maudie</a:t>
            </a:r>
            <a:r>
              <a:rPr lang="en-US" dirty="0"/>
              <a:t> support her?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Chapter 24</vt:lpstr>
      <vt:lpstr>Chapter 24</vt:lpstr>
    </vt:vector>
  </TitlesOfParts>
  <Company>Central Bucks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24</dc:title>
  <dc:creator>KMCMAHON</dc:creator>
  <cp:lastModifiedBy>KMCMAHON</cp:lastModifiedBy>
  <cp:revision>1</cp:revision>
  <dcterms:created xsi:type="dcterms:W3CDTF">2010-10-28T12:43:15Z</dcterms:created>
  <dcterms:modified xsi:type="dcterms:W3CDTF">2010-10-28T12:44:13Z</dcterms:modified>
</cp:coreProperties>
</file>