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sldIdLst>
    <p:sldId id="257" r:id="rId2"/>
    <p:sldId id="280" r:id="rId3"/>
    <p:sldId id="258" r:id="rId4"/>
    <p:sldId id="263" r:id="rId5"/>
    <p:sldId id="269" r:id="rId6"/>
    <p:sldId id="264" r:id="rId7"/>
    <p:sldId id="270" r:id="rId8"/>
    <p:sldId id="271" r:id="rId9"/>
    <p:sldId id="267" r:id="rId10"/>
    <p:sldId id="265" r:id="rId11"/>
    <p:sldId id="276" r:id="rId12"/>
    <p:sldId id="260" r:id="rId13"/>
    <p:sldId id="266" r:id="rId14"/>
    <p:sldId id="275" r:id="rId15"/>
    <p:sldId id="261" r:id="rId16"/>
    <p:sldId id="277" r:id="rId17"/>
    <p:sldId id="274" r:id="rId18"/>
    <p:sldId id="259" r:id="rId19"/>
    <p:sldId id="273" r:id="rId20"/>
    <p:sldId id="278" r:id="rId21"/>
    <p:sldId id="262" r:id="rId22"/>
    <p:sldId id="268" r:id="rId23"/>
    <p:sldId id="272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E7F547-714E-4165-9D6C-AE334CFD1B83}" v="4" dt="2020-05-11T02:39:29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ZYBYLOWSKI, RODGER" userId="09dde99b-f5d2-40f0-948b-214bcba850e7" providerId="ADAL" clId="{87E7F547-714E-4165-9D6C-AE334CFD1B83}"/>
    <pc:docChg chg="undo custSel addSld delSld modSld sldOrd">
      <pc:chgData name="PRZYBYLOWSKI, RODGER" userId="09dde99b-f5d2-40f0-948b-214bcba850e7" providerId="ADAL" clId="{87E7F547-714E-4165-9D6C-AE334CFD1B83}" dt="2020-05-11T02:52:15.686" v="547" actId="20577"/>
      <pc:docMkLst>
        <pc:docMk/>
      </pc:docMkLst>
      <pc:sldChg chg="modSp mod">
        <pc:chgData name="PRZYBYLOWSKI, RODGER" userId="09dde99b-f5d2-40f0-948b-214bcba850e7" providerId="ADAL" clId="{87E7F547-714E-4165-9D6C-AE334CFD1B83}" dt="2020-05-09T19:07:56.632" v="4" actId="20577"/>
        <pc:sldMkLst>
          <pc:docMk/>
          <pc:sldMk cId="2402111204" sldId="257"/>
        </pc:sldMkLst>
        <pc:spChg chg="mod">
          <ac:chgData name="PRZYBYLOWSKI, RODGER" userId="09dde99b-f5d2-40f0-948b-214bcba850e7" providerId="ADAL" clId="{87E7F547-714E-4165-9D6C-AE334CFD1B83}" dt="2020-05-09T19:07:56.632" v="4" actId="20577"/>
          <ac:spMkLst>
            <pc:docMk/>
            <pc:sldMk cId="2402111204" sldId="257"/>
            <ac:spMk id="2" creationId="{0249C76C-8584-4FE6-973A-B840E72FB648}"/>
          </ac:spMkLst>
        </pc:spChg>
      </pc:sldChg>
      <pc:sldChg chg="modSp new del mod">
        <pc:chgData name="PRZYBYLOWSKI, RODGER" userId="09dde99b-f5d2-40f0-948b-214bcba850e7" providerId="ADAL" clId="{87E7F547-714E-4165-9D6C-AE334CFD1B83}" dt="2020-05-11T02:34:56.936" v="51" actId="2696"/>
        <pc:sldMkLst>
          <pc:docMk/>
          <pc:sldMk cId="2756021631" sldId="280"/>
        </pc:sldMkLst>
        <pc:spChg chg="mod">
          <ac:chgData name="PRZYBYLOWSKI, RODGER" userId="09dde99b-f5d2-40f0-948b-214bcba850e7" providerId="ADAL" clId="{87E7F547-714E-4165-9D6C-AE334CFD1B83}" dt="2020-05-11T02:32:54.882" v="14" actId="122"/>
          <ac:spMkLst>
            <pc:docMk/>
            <pc:sldMk cId="2756021631" sldId="280"/>
            <ac:spMk id="2" creationId="{43D90C98-D8EC-4DA5-B73B-8927686CF657}"/>
          </ac:spMkLst>
        </pc:spChg>
        <pc:spChg chg="mod">
          <ac:chgData name="PRZYBYLOWSKI, RODGER" userId="09dde99b-f5d2-40f0-948b-214bcba850e7" providerId="ADAL" clId="{87E7F547-714E-4165-9D6C-AE334CFD1B83}" dt="2020-05-11T02:34:33.645" v="50" actId="20577"/>
          <ac:spMkLst>
            <pc:docMk/>
            <pc:sldMk cId="2756021631" sldId="280"/>
            <ac:spMk id="3" creationId="{BED9342E-8E08-4B90-AA87-274101315E5E}"/>
          </ac:spMkLst>
        </pc:spChg>
      </pc:sldChg>
      <pc:sldChg chg="addSp delSp modSp add mod ord">
        <pc:chgData name="PRZYBYLOWSKI, RODGER" userId="09dde99b-f5d2-40f0-948b-214bcba850e7" providerId="ADAL" clId="{87E7F547-714E-4165-9D6C-AE334CFD1B83}" dt="2020-05-11T02:52:15.686" v="547" actId="20577"/>
        <pc:sldMkLst>
          <pc:docMk/>
          <pc:sldMk cId="3436760303" sldId="280"/>
        </pc:sldMkLst>
        <pc:spChg chg="mod">
          <ac:chgData name="PRZYBYLOWSKI, RODGER" userId="09dde99b-f5d2-40f0-948b-214bcba850e7" providerId="ADAL" clId="{87E7F547-714E-4165-9D6C-AE334CFD1B83}" dt="2020-05-11T02:35:47.380" v="71" actId="20577"/>
          <ac:spMkLst>
            <pc:docMk/>
            <pc:sldMk cId="3436760303" sldId="280"/>
            <ac:spMk id="2" creationId="{0249C76C-8584-4FE6-973A-B840E72FB648}"/>
          </ac:spMkLst>
        </pc:spChg>
        <pc:spChg chg="add del mod">
          <ac:chgData name="PRZYBYLOWSKI, RODGER" userId="09dde99b-f5d2-40f0-948b-214bcba850e7" providerId="ADAL" clId="{87E7F547-714E-4165-9D6C-AE334CFD1B83}" dt="2020-05-11T02:51:36.407" v="543" actId="1076"/>
          <ac:spMkLst>
            <pc:docMk/>
            <pc:sldMk cId="3436760303" sldId="280"/>
            <ac:spMk id="4" creationId="{2AD1AAEC-83D0-4140-B0AF-411E3A4ECDBC}"/>
          </ac:spMkLst>
        </pc:spChg>
        <pc:spChg chg="add del mod">
          <ac:chgData name="PRZYBYLOWSKI, RODGER" userId="09dde99b-f5d2-40f0-948b-214bcba850e7" providerId="ADAL" clId="{87E7F547-714E-4165-9D6C-AE334CFD1B83}" dt="2020-05-11T02:38:56.437" v="149"/>
          <ac:spMkLst>
            <pc:docMk/>
            <pc:sldMk cId="3436760303" sldId="280"/>
            <ac:spMk id="5" creationId="{ADB5BE1B-BF1E-43AE-B534-1607846D44FE}"/>
          </ac:spMkLst>
        </pc:spChg>
        <pc:spChg chg="add mod">
          <ac:chgData name="PRZYBYLOWSKI, RODGER" userId="09dde99b-f5d2-40f0-948b-214bcba850e7" providerId="ADAL" clId="{87E7F547-714E-4165-9D6C-AE334CFD1B83}" dt="2020-05-11T02:52:15.686" v="547" actId="20577"/>
          <ac:spMkLst>
            <pc:docMk/>
            <pc:sldMk cId="3436760303" sldId="280"/>
            <ac:spMk id="6" creationId="{0F2759EA-E1D2-40C0-83EE-FED7F91A9598}"/>
          </ac:spMkLst>
        </pc:spChg>
        <pc:picChg chg="del">
          <ac:chgData name="PRZYBYLOWSKI, RODGER" userId="09dde99b-f5d2-40f0-948b-214bcba850e7" providerId="ADAL" clId="{87E7F547-714E-4165-9D6C-AE334CFD1B83}" dt="2020-05-11T02:36:08.729" v="72" actId="478"/>
          <ac:picMkLst>
            <pc:docMk/>
            <pc:sldMk cId="3436760303" sldId="280"/>
            <ac:picMk id="3" creationId="{D7928FD6-008A-40DC-AC04-C6296FB34CC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7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8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9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8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1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6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48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7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1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1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1" r:id="rId6"/>
    <p:sldLayoutId id="2147483887" r:id="rId7"/>
    <p:sldLayoutId id="2147483888" r:id="rId8"/>
    <p:sldLayoutId id="2147483889" r:id="rId9"/>
    <p:sldLayoutId id="2147483890" r:id="rId10"/>
    <p:sldLayoutId id="214748389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Dusty Ranch" pitchFamily="2" charset="77"/>
              </a:rPr>
              <a:t>Exercise Video Library #1</a:t>
            </a:r>
          </a:p>
        </p:txBody>
      </p:sp>
      <p:pic>
        <p:nvPicPr>
          <p:cNvPr id="3" name="Picture 3" descr="A silhouette of a person&#10;&#10;Description generated with very high confidence">
            <a:extLst>
              <a:ext uri="{FF2B5EF4-FFF2-40B4-BE49-F238E27FC236}">
                <a16:creationId xmlns:a16="http://schemas.microsoft.com/office/drawing/2014/main" id="{D7928FD6-008A-40DC-AC04-C6296FB34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47" y="2768772"/>
            <a:ext cx="8130988" cy="284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Knee Hugs</a:t>
            </a:r>
          </a:p>
        </p:txBody>
      </p:sp>
      <p:pic>
        <p:nvPicPr>
          <p:cNvPr id="3" name="Online Media 2" descr="Knee Hug.mp4">
            <a:hlinkClick r:id="" action="ppaction://media"/>
            <a:extLst>
              <a:ext uri="{FF2B5EF4-FFF2-40B4-BE49-F238E27FC236}">
                <a16:creationId xmlns:a16="http://schemas.microsoft.com/office/drawing/2014/main" id="{5BCFCBD8-E716-8A4E-B2CB-BD829AE19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5808" y="1951100"/>
            <a:ext cx="6593840" cy="37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5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Leg Pulls</a:t>
            </a:r>
          </a:p>
        </p:txBody>
      </p:sp>
      <p:pic>
        <p:nvPicPr>
          <p:cNvPr id="4" name="Online Media 3" descr="Leg Pulls .mp4">
            <a:hlinkClick r:id="" action="ppaction://media"/>
            <a:extLst>
              <a:ext uri="{FF2B5EF4-FFF2-40B4-BE49-F238E27FC236}">
                <a16:creationId xmlns:a16="http://schemas.microsoft.com/office/drawing/2014/main" id="{1A3EA666-D378-0F40-A2FD-9B1F8E620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984" y="1836293"/>
            <a:ext cx="8424672" cy="47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Leg Raises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A54D-195F-46AE-8C15-BB532162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  </a:t>
            </a:r>
          </a:p>
          <a:p>
            <a:pPr marL="0" indent="0">
              <a:buNone/>
            </a:pPr>
            <a:r>
              <a:rPr lang="en-US"/>
              <a:t> </a:t>
            </a:r>
          </a:p>
        </p:txBody>
      </p:sp>
      <p:pic>
        <p:nvPicPr>
          <p:cNvPr id="4" name="Online Media 3" descr="Leg Raises.mp4">
            <a:hlinkClick r:id="" action="ppaction://media"/>
            <a:extLst>
              <a:ext uri="{FF2B5EF4-FFF2-40B4-BE49-F238E27FC236}">
                <a16:creationId xmlns:a16="http://schemas.microsoft.com/office/drawing/2014/main" id="{9C068789-740E-834E-975F-FCC147DAC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7891" y="1929384"/>
            <a:ext cx="6696364" cy="37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Leg Sweeps</a:t>
            </a:r>
          </a:p>
        </p:txBody>
      </p:sp>
      <p:pic>
        <p:nvPicPr>
          <p:cNvPr id="4" name="Online Media 3" descr="Leg Sweeps.mp4">
            <a:hlinkClick r:id="" action="ppaction://media"/>
            <a:extLst>
              <a:ext uri="{FF2B5EF4-FFF2-40B4-BE49-F238E27FC236}">
                <a16:creationId xmlns:a16="http://schemas.microsoft.com/office/drawing/2014/main" id="{D2C3D927-B189-FB4F-A723-EF9BD6E2A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8920" y="2021966"/>
            <a:ext cx="6614160" cy="37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4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Overhead Arm Clap</a:t>
            </a:r>
          </a:p>
        </p:txBody>
      </p:sp>
      <p:pic>
        <p:nvPicPr>
          <p:cNvPr id="3" name="Online Media 2" descr="Overhead arm clap.mp4">
            <a:hlinkClick r:id="" action="ppaction://media"/>
            <a:extLst>
              <a:ext uri="{FF2B5EF4-FFF2-40B4-BE49-F238E27FC236}">
                <a16:creationId xmlns:a16="http://schemas.microsoft.com/office/drawing/2014/main" id="{FA27929D-A3BC-194A-A0A7-52B952169D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0944" y="1987676"/>
            <a:ext cx="6886448" cy="38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Planks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A54D-195F-46AE-8C15-BB532162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  </a:t>
            </a:r>
          </a:p>
          <a:p>
            <a:pPr marL="0" indent="0">
              <a:buNone/>
            </a:pPr>
            <a:r>
              <a:rPr lang="en-US"/>
              <a:t> </a:t>
            </a:r>
          </a:p>
        </p:txBody>
      </p:sp>
      <p:pic>
        <p:nvPicPr>
          <p:cNvPr id="5" name="Online Media 4" descr="Plank.mp4">
            <a:hlinkClick r:id="" action="ppaction://media"/>
            <a:extLst>
              <a:ext uri="{FF2B5EF4-FFF2-40B4-BE49-F238E27FC236}">
                <a16:creationId xmlns:a16="http://schemas.microsoft.com/office/drawing/2014/main" id="{B7DAE83E-3523-554A-BFBF-1A9193345C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637" y="1929384"/>
            <a:ext cx="7222836" cy="40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Push-ups</a:t>
            </a:r>
          </a:p>
        </p:txBody>
      </p:sp>
      <p:pic>
        <p:nvPicPr>
          <p:cNvPr id="3" name="Online Media 2" descr="Pushups.mp4">
            <a:hlinkClick r:id="" action="ppaction://media"/>
            <a:extLst>
              <a:ext uri="{FF2B5EF4-FFF2-40B4-BE49-F238E27FC236}">
                <a16:creationId xmlns:a16="http://schemas.microsoft.com/office/drawing/2014/main" id="{D08FD4FE-F30C-A044-9F11-BA303C391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5728" y="2057718"/>
            <a:ext cx="78028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Reverse Lunge Twist</a:t>
            </a:r>
          </a:p>
        </p:txBody>
      </p:sp>
      <p:pic>
        <p:nvPicPr>
          <p:cNvPr id="4" name="Online Media 3" descr="Reverse Lunge Twist.mp4">
            <a:hlinkClick r:id="" action="ppaction://media"/>
            <a:extLst>
              <a:ext uri="{FF2B5EF4-FFF2-40B4-BE49-F238E27FC236}">
                <a16:creationId xmlns:a16="http://schemas.microsoft.com/office/drawing/2014/main" id="{A0F3101E-5597-4043-A84E-32C4CC2A9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12" y="1982597"/>
            <a:ext cx="8132064" cy="45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0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Russian Twist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A54D-195F-46AE-8C15-BB532162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  </a:t>
            </a:r>
          </a:p>
          <a:p>
            <a:pPr marL="0" indent="0">
              <a:buNone/>
            </a:pPr>
            <a:r>
              <a:rPr lang="en-US"/>
              <a:t> </a:t>
            </a:r>
          </a:p>
        </p:txBody>
      </p:sp>
      <p:pic>
        <p:nvPicPr>
          <p:cNvPr id="7" name="Online Media 6" descr="Russian Twist.mp4">
            <a:hlinkClick r:id="" action="ppaction://media"/>
            <a:extLst>
              <a:ext uri="{FF2B5EF4-FFF2-40B4-BE49-F238E27FC236}">
                <a16:creationId xmlns:a16="http://schemas.microsoft.com/office/drawing/2014/main" id="{4AD5A26B-2AE5-7540-A053-7C9BC10CA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832" y="1929384"/>
            <a:ext cx="8022336" cy="45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8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Side Lunges</a:t>
            </a:r>
          </a:p>
        </p:txBody>
      </p:sp>
      <p:pic>
        <p:nvPicPr>
          <p:cNvPr id="3" name="Online Media 2" descr="Side Lunges.mp4">
            <a:hlinkClick r:id="" action="ppaction://media"/>
            <a:extLst>
              <a:ext uri="{FF2B5EF4-FFF2-40B4-BE49-F238E27FC236}">
                <a16:creationId xmlns:a16="http://schemas.microsoft.com/office/drawing/2014/main" id="{CB1DB2D1-1F14-B841-900D-AE3732045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064" y="2146554"/>
            <a:ext cx="7107936" cy="399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Dusty Ranch" pitchFamily="2" charset="77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1AAEC-83D0-4140-B0AF-411E3A4ECDBC}"/>
              </a:ext>
            </a:extLst>
          </p:cNvPr>
          <p:cNvSpPr txBox="1"/>
          <p:nvPr/>
        </p:nvSpPr>
        <p:spPr>
          <a:xfrm>
            <a:off x="2821970" y="2050431"/>
            <a:ext cx="31575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Butt Kicks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Calf Raises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Crunches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6. Forward Arm Claps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7. High Knee March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8. Inch Worm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9. Jumping Jacks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10. Knee Hugs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11. Leg Pulls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12. Leg Raises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13. Leg Sweeps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2759EA-E1D2-40C0-83EE-FED7F91A9598}"/>
              </a:ext>
            </a:extLst>
          </p:cNvPr>
          <p:cNvSpPr txBox="1"/>
          <p:nvPr/>
        </p:nvSpPr>
        <p:spPr>
          <a:xfrm>
            <a:off x="6554912" y="2050431"/>
            <a:ext cx="34932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14. Overhead Arm Clap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15. Planks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16. Push-ups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17. Reverse Lunge Twist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18. Russian Twist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19. Side Lunges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20. Skipping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21. Squats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22. Standing Quad Stretch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23.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Supermans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24. Wall Push-ups</a:t>
            </a:r>
          </a:p>
        </p:txBody>
      </p:sp>
    </p:spTree>
    <p:extLst>
      <p:ext uri="{BB962C8B-B14F-4D97-AF65-F5344CB8AC3E}">
        <p14:creationId xmlns:p14="http://schemas.microsoft.com/office/powerpoint/2010/main" val="3436760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Skipping</a:t>
            </a:r>
          </a:p>
        </p:txBody>
      </p:sp>
      <p:pic>
        <p:nvPicPr>
          <p:cNvPr id="6" name="Online Media 5" descr="Skipping.mp4">
            <a:hlinkClick r:id="" action="ppaction://media"/>
            <a:extLst>
              <a:ext uri="{FF2B5EF4-FFF2-40B4-BE49-F238E27FC236}">
                <a16:creationId xmlns:a16="http://schemas.microsoft.com/office/drawing/2014/main" id="{DB20CB1D-5D99-9E41-9907-BA0138FE1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218" y="2457830"/>
            <a:ext cx="7043928" cy="396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squats</a:t>
            </a:r>
          </a:p>
        </p:txBody>
      </p:sp>
      <p:pic>
        <p:nvPicPr>
          <p:cNvPr id="7" name="Online Media 6" descr="Squats.mp4">
            <a:hlinkClick r:id="" action="ppaction://media"/>
            <a:extLst>
              <a:ext uri="{FF2B5EF4-FFF2-40B4-BE49-F238E27FC236}">
                <a16:creationId xmlns:a16="http://schemas.microsoft.com/office/drawing/2014/main" id="{39553738-3E27-C548-8BD2-3862DA446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4016" y="1965960"/>
            <a:ext cx="7656576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Standing Quad Stretch</a:t>
            </a:r>
          </a:p>
        </p:txBody>
      </p:sp>
      <p:pic>
        <p:nvPicPr>
          <p:cNvPr id="4" name="Online Media 3" descr="Standing Quad Stretch.mp4">
            <a:hlinkClick r:id="" action="ppaction://media"/>
            <a:extLst>
              <a:ext uri="{FF2B5EF4-FFF2-40B4-BE49-F238E27FC236}">
                <a16:creationId xmlns:a16="http://schemas.microsoft.com/office/drawing/2014/main" id="{335635A2-70BE-1C49-A237-D0C733FEF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5728" y="1959737"/>
            <a:ext cx="8058912" cy="45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Superman</a:t>
            </a:r>
          </a:p>
        </p:txBody>
      </p:sp>
      <p:pic>
        <p:nvPicPr>
          <p:cNvPr id="4" name="Online Media 3" descr="Superman.mp4">
            <a:hlinkClick r:id="" action="ppaction://media"/>
            <a:extLst>
              <a:ext uri="{FF2B5EF4-FFF2-40B4-BE49-F238E27FC236}">
                <a16:creationId xmlns:a16="http://schemas.microsoft.com/office/drawing/2014/main" id="{5FC89F62-3BE8-414D-A997-1B1C91AF68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6352" y="2345436"/>
            <a:ext cx="6559296" cy="36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/>
              </a:rPr>
              <a:t>Wall Pushups</a:t>
            </a:r>
            <a:endParaRPr lang="en-US">
              <a:latin typeface="Dusty Ranch" pitchFamily="2" charset="77"/>
            </a:endParaRPr>
          </a:p>
        </p:txBody>
      </p:sp>
      <p:pic>
        <p:nvPicPr>
          <p:cNvPr id="3" name="Online Media 2" descr="Wall Push Ups.mp4">
            <a:hlinkClick r:id="" action="ppaction://media"/>
            <a:extLst>
              <a:ext uri="{FF2B5EF4-FFF2-40B4-BE49-F238E27FC236}">
                <a16:creationId xmlns:a16="http://schemas.microsoft.com/office/drawing/2014/main" id="{DEEA7CA7-09A9-CE4E-A015-0397CD2D2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2536" y="1988312"/>
            <a:ext cx="8186928" cy="46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3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Butt Kicks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A54D-195F-46AE-8C15-BB532162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  </a:t>
            </a:r>
          </a:p>
          <a:p>
            <a:pPr marL="0" indent="0">
              <a:buNone/>
            </a:pPr>
            <a:r>
              <a:rPr lang="en-US"/>
              <a:t> </a:t>
            </a:r>
          </a:p>
        </p:txBody>
      </p:sp>
      <p:pic>
        <p:nvPicPr>
          <p:cNvPr id="4" name="Online Media 3" descr="Buttkicks.MOV">
            <a:hlinkClick r:id="" action="ppaction://media"/>
            <a:extLst>
              <a:ext uri="{FF2B5EF4-FFF2-40B4-BE49-F238E27FC236}">
                <a16:creationId xmlns:a16="http://schemas.microsoft.com/office/drawing/2014/main" id="{C8CB874B-DD47-B847-BC25-FE166C513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0491" y="2045762"/>
            <a:ext cx="295101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Calf Raises</a:t>
            </a:r>
          </a:p>
        </p:txBody>
      </p:sp>
      <p:pic>
        <p:nvPicPr>
          <p:cNvPr id="3" name="Online Media 2" descr="Calf Raises.mp4">
            <a:hlinkClick r:id="" action="ppaction://media"/>
            <a:extLst>
              <a:ext uri="{FF2B5EF4-FFF2-40B4-BE49-F238E27FC236}">
                <a16:creationId xmlns:a16="http://schemas.microsoft.com/office/drawing/2014/main" id="{2EE26EE2-3EE9-CA4E-AFBE-83F4D4B5C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9152" y="1977390"/>
            <a:ext cx="7473696" cy="42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Crunches</a:t>
            </a:r>
          </a:p>
        </p:txBody>
      </p:sp>
      <p:pic>
        <p:nvPicPr>
          <p:cNvPr id="3" name="Online Media 2" descr="Crunches.mp4">
            <a:hlinkClick r:id="" action="ppaction://media"/>
            <a:extLst>
              <a:ext uri="{FF2B5EF4-FFF2-40B4-BE49-F238E27FC236}">
                <a16:creationId xmlns:a16="http://schemas.microsoft.com/office/drawing/2014/main" id="{86828E31-994F-3041-A19D-91A75A991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4368" y="1923668"/>
            <a:ext cx="6740144" cy="379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3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Forward Arm Claps</a:t>
            </a:r>
          </a:p>
        </p:txBody>
      </p:sp>
      <p:pic>
        <p:nvPicPr>
          <p:cNvPr id="4" name="Online Media 3" descr="Forward Arm Clap.mp4">
            <a:hlinkClick r:id="" action="ppaction://media"/>
            <a:extLst>
              <a:ext uri="{FF2B5EF4-FFF2-40B4-BE49-F238E27FC236}">
                <a16:creationId xmlns:a16="http://schemas.microsoft.com/office/drawing/2014/main" id="{CDA16F2B-2AC6-2F4B-B360-27A2637F34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4800" y="2075688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8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High Knee March</a:t>
            </a:r>
          </a:p>
        </p:txBody>
      </p:sp>
      <p:pic>
        <p:nvPicPr>
          <p:cNvPr id="4" name="Online Media 3" descr="High knee march.AVI.mp4">
            <a:hlinkClick r:id="" action="ppaction://media"/>
            <a:extLst>
              <a:ext uri="{FF2B5EF4-FFF2-40B4-BE49-F238E27FC236}">
                <a16:creationId xmlns:a16="http://schemas.microsoft.com/office/drawing/2014/main" id="{B8F26A70-3000-B745-86AF-247743252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2384" y="1996440"/>
            <a:ext cx="575056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Inch Worm</a:t>
            </a:r>
          </a:p>
        </p:txBody>
      </p:sp>
      <p:pic>
        <p:nvPicPr>
          <p:cNvPr id="3" name="Online Media 2" descr="Inch Worm.mp4">
            <a:hlinkClick r:id="" action="ppaction://media"/>
            <a:extLst>
              <a:ext uri="{FF2B5EF4-FFF2-40B4-BE49-F238E27FC236}">
                <a16:creationId xmlns:a16="http://schemas.microsoft.com/office/drawing/2014/main" id="{5FC84483-7D53-E448-B2DA-412941739F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368" y="2026539"/>
            <a:ext cx="8589264" cy="48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9C76C-8584-4FE6-973A-B840E72F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Dusty Ranch" pitchFamily="2" charset="77"/>
              </a:rPr>
              <a:t>Jumping Jacks</a:t>
            </a:r>
          </a:p>
        </p:txBody>
      </p:sp>
      <p:pic>
        <p:nvPicPr>
          <p:cNvPr id="3" name="Online Media 2" descr="Jumping Jacks explanation.mp4">
            <a:hlinkClick r:id="" action="ppaction://media"/>
            <a:extLst>
              <a:ext uri="{FF2B5EF4-FFF2-40B4-BE49-F238E27FC236}">
                <a16:creationId xmlns:a16="http://schemas.microsoft.com/office/drawing/2014/main" id="{19E34B71-E157-B845-9A64-BC01002B7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0048" y="2240280"/>
            <a:ext cx="64739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LightSeedLeftStep">
      <a:dk1>
        <a:srgbClr val="000000"/>
      </a:dk1>
      <a:lt1>
        <a:srgbClr val="FFFFFF"/>
      </a:lt1>
      <a:dk2>
        <a:srgbClr val="242941"/>
      </a:dk2>
      <a:lt2>
        <a:srgbClr val="E8E7E2"/>
      </a:lt2>
      <a:accent1>
        <a:srgbClr val="969DC6"/>
      </a:accent1>
      <a:accent2>
        <a:srgbClr val="7FA0BA"/>
      </a:accent2>
      <a:accent3>
        <a:srgbClr val="82ABAC"/>
      </a:accent3>
      <a:accent4>
        <a:srgbClr val="76AD97"/>
      </a:accent4>
      <a:accent5>
        <a:srgbClr val="84AE8C"/>
      </a:accent5>
      <a:accent6>
        <a:srgbClr val="85B078"/>
      </a:accent6>
      <a:hlink>
        <a:srgbClr val="8C8354"/>
      </a:hlink>
      <a:folHlink>
        <a:srgbClr val="7F7F7F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146</Words>
  <Application>Microsoft Office PowerPoint</Application>
  <PresentationFormat>Widescreen</PresentationFormat>
  <Paragraphs>54</Paragraphs>
  <Slides>24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Dusty Ranch</vt:lpstr>
      <vt:lpstr>Modern Love</vt:lpstr>
      <vt:lpstr>The Hand</vt:lpstr>
      <vt:lpstr>SketchyVTI</vt:lpstr>
      <vt:lpstr>Exercise Video Library #1</vt:lpstr>
      <vt:lpstr>Table of Contents</vt:lpstr>
      <vt:lpstr>Butt Kicks</vt:lpstr>
      <vt:lpstr>Calf Raises</vt:lpstr>
      <vt:lpstr>Crunches</vt:lpstr>
      <vt:lpstr>Forward Arm Claps</vt:lpstr>
      <vt:lpstr>High Knee March</vt:lpstr>
      <vt:lpstr>Inch Worm</vt:lpstr>
      <vt:lpstr>Jumping Jacks</vt:lpstr>
      <vt:lpstr>Knee Hugs</vt:lpstr>
      <vt:lpstr>Leg Pulls</vt:lpstr>
      <vt:lpstr>Leg Raises</vt:lpstr>
      <vt:lpstr>Leg Sweeps</vt:lpstr>
      <vt:lpstr>Overhead Arm Clap</vt:lpstr>
      <vt:lpstr>Planks</vt:lpstr>
      <vt:lpstr>Push-ups</vt:lpstr>
      <vt:lpstr>Reverse Lunge Twist</vt:lpstr>
      <vt:lpstr>Russian Twist</vt:lpstr>
      <vt:lpstr>Side Lunges</vt:lpstr>
      <vt:lpstr>Skipping</vt:lpstr>
      <vt:lpstr>squats</vt:lpstr>
      <vt:lpstr>Standing Quad Stretch</vt:lpstr>
      <vt:lpstr>Superman</vt:lpstr>
      <vt:lpstr>Wall Pushups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PRZYBYLOWSKI, RODGER</cp:lastModifiedBy>
  <cp:revision>2</cp:revision>
  <dcterms:created xsi:type="dcterms:W3CDTF">2020-05-09T13:52:38Z</dcterms:created>
  <dcterms:modified xsi:type="dcterms:W3CDTF">2020-05-11T02:52:35Z</dcterms:modified>
</cp:coreProperties>
</file>