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78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5BFF0E-E9AA-47DB-8A44-77ED006035DF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2AE4FA-A8C0-46CC-B425-57FD15CAE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190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2AE4FA-A8C0-46CC-B425-57FD15CAE8A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07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A950-5B3B-44B5-AC2C-92A67C046CC9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677D4-3D07-48F1-BCB3-A503F1B19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A950-5B3B-44B5-AC2C-92A67C046CC9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677D4-3D07-48F1-BCB3-A503F1B19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A950-5B3B-44B5-AC2C-92A67C046CC9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677D4-3D07-48F1-BCB3-A503F1B19E44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A950-5B3B-44B5-AC2C-92A67C046CC9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677D4-3D07-48F1-BCB3-A503F1B19E4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A950-5B3B-44B5-AC2C-92A67C046CC9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677D4-3D07-48F1-BCB3-A503F1B19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A950-5B3B-44B5-AC2C-92A67C046CC9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677D4-3D07-48F1-BCB3-A503F1B19E4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A950-5B3B-44B5-AC2C-92A67C046CC9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677D4-3D07-48F1-BCB3-A503F1B19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A950-5B3B-44B5-AC2C-92A67C046CC9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677D4-3D07-48F1-BCB3-A503F1B19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A950-5B3B-44B5-AC2C-92A67C046CC9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677D4-3D07-48F1-BCB3-A503F1B19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A950-5B3B-44B5-AC2C-92A67C046CC9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677D4-3D07-48F1-BCB3-A503F1B19E44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A950-5B3B-44B5-AC2C-92A67C046CC9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677D4-3D07-48F1-BCB3-A503F1B19E4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AC8A950-5B3B-44B5-AC2C-92A67C046CC9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9A677D4-3D07-48F1-BCB3-A503F1B19E4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514600"/>
          </a:xfrm>
        </p:spPr>
        <p:txBody>
          <a:bodyPr>
            <a:normAutofit/>
          </a:bodyPr>
          <a:lstStyle/>
          <a:p>
            <a:r>
              <a:rPr lang="en-US" sz="6600" dirty="0">
                <a:solidFill>
                  <a:srgbClr val="FF0000"/>
                </a:solidFill>
                <a:latin typeface="{skinny} jeans solid" pitchFamily="2" charset="0"/>
              </a:rPr>
              <a:t>Guess the </a:t>
            </a:r>
            <a:br>
              <a:rPr lang="en-US" sz="6600" dirty="0">
                <a:solidFill>
                  <a:srgbClr val="FF0000"/>
                </a:solidFill>
                <a:latin typeface="{skinny} jeans solid" pitchFamily="2" charset="0"/>
              </a:rPr>
            </a:br>
            <a:r>
              <a:rPr lang="en-US" sz="6600" dirty="0">
                <a:solidFill>
                  <a:srgbClr val="FF0000"/>
                </a:solidFill>
                <a:latin typeface="{skinny} jeans solid" pitchFamily="2" charset="0"/>
              </a:rPr>
              <a:t>Community Helper</a:t>
            </a:r>
          </a:p>
        </p:txBody>
      </p:sp>
      <p:pic>
        <p:nvPicPr>
          <p:cNvPr id="1026" name="Picture 2" descr="http://ecx.images-amazon.com/images/I/61rBp91KdPL._SL500_AA300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3528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6471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452872"/>
          </a:xfrm>
        </p:spPr>
        <p:txBody>
          <a:bodyPr>
            <a:normAutofit fontScale="90000"/>
          </a:bodyPr>
          <a:lstStyle/>
          <a:p>
            <a:r>
              <a:rPr lang="en-US" sz="7500" dirty="0">
                <a:solidFill>
                  <a:srgbClr val="FF0000"/>
                </a:solidFill>
                <a:latin typeface="{skinny} jeans solid" pitchFamily="2" charset="0"/>
              </a:rPr>
              <a:t>I will help you when you are in trouble. I put out fires and rescue people from burning buildings. Who am I?</a:t>
            </a:r>
          </a:p>
        </p:txBody>
      </p:sp>
    </p:spTree>
    <p:extLst>
      <p:ext uri="{BB962C8B-B14F-4D97-AF65-F5344CB8AC3E}">
        <p14:creationId xmlns:p14="http://schemas.microsoft.com/office/powerpoint/2010/main" val="2874325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solidFill>
                  <a:srgbClr val="FF0000"/>
                </a:solidFill>
                <a:latin typeface="{skinny} jeans solid" pitchFamily="2" charset="0"/>
              </a:rPr>
              <a:t>fire fighter</a:t>
            </a:r>
          </a:p>
        </p:txBody>
      </p:sp>
      <p:pic>
        <p:nvPicPr>
          <p:cNvPr id="6146" name="Picture 2" descr="http://bestclipartblog.com/clipart-pics/fire-fighter-clip-art-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077" y="1828800"/>
            <a:ext cx="3879743" cy="473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9245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910072"/>
          </a:xfrm>
        </p:spPr>
        <p:txBody>
          <a:bodyPr>
            <a:normAutofit fontScale="90000"/>
          </a:bodyPr>
          <a:lstStyle/>
          <a:p>
            <a:r>
              <a:rPr lang="en-US" sz="7500" dirty="0">
                <a:solidFill>
                  <a:srgbClr val="FF0000"/>
                </a:solidFill>
                <a:latin typeface="{skinny} jeans solid" pitchFamily="2" charset="0"/>
              </a:rPr>
              <a:t>I grow the fruits and vegetables you eat. Sometimes I drive a tractor. Who am I?</a:t>
            </a:r>
          </a:p>
        </p:txBody>
      </p:sp>
    </p:spTree>
    <p:extLst>
      <p:ext uri="{BB962C8B-B14F-4D97-AF65-F5344CB8AC3E}">
        <p14:creationId xmlns:p14="http://schemas.microsoft.com/office/powerpoint/2010/main" val="327593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500" dirty="0">
                <a:solidFill>
                  <a:srgbClr val="FF0000"/>
                </a:solidFill>
                <a:latin typeface="{skinny} jeans solid" pitchFamily="2" charset="0"/>
              </a:rPr>
              <a:t>farmer</a:t>
            </a:r>
          </a:p>
        </p:txBody>
      </p:sp>
      <p:pic>
        <p:nvPicPr>
          <p:cNvPr id="7170" name="Picture 2" descr="http://www.acclaimclipart.com/free_clipart_images/hayseed_farmer_riding_a_tractor_0521-1006-2518-3837_SM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667000"/>
            <a:ext cx="3818128" cy="3869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5930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5300472"/>
          </a:xfrm>
        </p:spPr>
        <p:txBody>
          <a:bodyPr>
            <a:noAutofit/>
          </a:bodyPr>
          <a:lstStyle/>
          <a:p>
            <a:r>
              <a:rPr lang="en-US" sz="7500" dirty="0">
                <a:solidFill>
                  <a:srgbClr val="FF0000"/>
                </a:solidFill>
                <a:latin typeface="{skinny} jeans solid" pitchFamily="2" charset="0"/>
              </a:rPr>
              <a:t>I fix broken sinks and toilets. Who am I?</a:t>
            </a:r>
          </a:p>
        </p:txBody>
      </p:sp>
    </p:spTree>
    <p:extLst>
      <p:ext uri="{BB962C8B-B14F-4D97-AF65-F5344CB8AC3E}">
        <p14:creationId xmlns:p14="http://schemas.microsoft.com/office/powerpoint/2010/main" val="783405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500" dirty="0">
                <a:solidFill>
                  <a:srgbClr val="FF0000"/>
                </a:solidFill>
                <a:latin typeface="{skinny} jeans solid" pitchFamily="2" charset="0"/>
              </a:rPr>
              <a:t>plumber </a:t>
            </a:r>
          </a:p>
        </p:txBody>
      </p:sp>
      <p:pic>
        <p:nvPicPr>
          <p:cNvPr id="8194" name="Picture 2" descr="http://www.clipartheaven.com/clipart/occupations/cartoons_(m_-_z)/plumber_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99" y="2667000"/>
            <a:ext cx="3509483" cy="3695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2043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715000"/>
          </a:xfrm>
        </p:spPr>
        <p:txBody>
          <a:bodyPr>
            <a:no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{skinny} jeans solid" pitchFamily="2" charset="0"/>
              </a:rPr>
              <a:t>I  build houses, schools, and hotels. I use hammers and nails. I wear a hard hat to protect my head from falling objects. Who am I?</a:t>
            </a:r>
          </a:p>
        </p:txBody>
      </p:sp>
    </p:spTree>
    <p:extLst>
      <p:ext uri="{BB962C8B-B14F-4D97-AF65-F5344CB8AC3E}">
        <p14:creationId xmlns:p14="http://schemas.microsoft.com/office/powerpoint/2010/main" val="6391671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252728"/>
          </a:xfrm>
        </p:spPr>
        <p:txBody>
          <a:bodyPr>
            <a:noAutofit/>
          </a:bodyPr>
          <a:lstStyle/>
          <a:p>
            <a:r>
              <a:rPr lang="en-US" sz="7500" dirty="0">
                <a:solidFill>
                  <a:srgbClr val="FF0000"/>
                </a:solidFill>
                <a:latin typeface="{skinny} jeans solid" pitchFamily="2" charset="0"/>
              </a:rPr>
              <a:t>construction worker</a:t>
            </a:r>
          </a:p>
        </p:txBody>
      </p:sp>
      <p:pic>
        <p:nvPicPr>
          <p:cNvPr id="9218" name="Picture 2" descr="http://vector-magz.com/wp-content/uploads/2013/09/construction-worker-clipar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736273"/>
            <a:ext cx="2206107" cy="3695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8350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833872"/>
          </a:xfrm>
        </p:spPr>
        <p:txBody>
          <a:bodyPr>
            <a:normAutofit/>
          </a:bodyPr>
          <a:lstStyle/>
          <a:p>
            <a:r>
              <a:rPr lang="en-US" sz="7500" dirty="0">
                <a:solidFill>
                  <a:srgbClr val="FF0000"/>
                </a:solidFill>
                <a:latin typeface="{skinny} jeans solid" pitchFamily="2" charset="0"/>
              </a:rPr>
              <a:t>You bring your cat or dog to me if he or she is sick or hurt. Who am I?</a:t>
            </a:r>
          </a:p>
        </p:txBody>
      </p:sp>
    </p:spTree>
    <p:extLst>
      <p:ext uri="{BB962C8B-B14F-4D97-AF65-F5344CB8AC3E}">
        <p14:creationId xmlns:p14="http://schemas.microsoft.com/office/powerpoint/2010/main" val="1493031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500" dirty="0">
                <a:solidFill>
                  <a:srgbClr val="FF0000"/>
                </a:solidFill>
                <a:latin typeface="{skinny} jeans solid" pitchFamily="2" charset="0"/>
              </a:rPr>
              <a:t>veterinarian</a:t>
            </a:r>
            <a:r>
              <a:rPr lang="en-US" dirty="0"/>
              <a:t> </a:t>
            </a:r>
          </a:p>
        </p:txBody>
      </p:sp>
      <p:pic>
        <p:nvPicPr>
          <p:cNvPr id="10242" name="Picture 2" descr="http://www.clipartfort.com/clipart/plog-content/images/people/occupations/veterinaria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636" y="1828800"/>
            <a:ext cx="4135714" cy="4835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3673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986272"/>
          </a:xfrm>
        </p:spPr>
        <p:txBody>
          <a:bodyPr>
            <a:normAutofit/>
          </a:bodyPr>
          <a:lstStyle/>
          <a:p>
            <a:r>
              <a:rPr lang="en-US" sz="7500" dirty="0">
                <a:solidFill>
                  <a:srgbClr val="FF0000"/>
                </a:solidFill>
                <a:latin typeface="{skinny} jeans solid" pitchFamily="2" charset="0"/>
              </a:rPr>
              <a:t>You come to me if you are sick or hurt. I will make you feel better. Who am I?</a:t>
            </a:r>
          </a:p>
        </p:txBody>
      </p:sp>
    </p:spTree>
    <p:extLst>
      <p:ext uri="{BB962C8B-B14F-4D97-AF65-F5344CB8AC3E}">
        <p14:creationId xmlns:p14="http://schemas.microsoft.com/office/powerpoint/2010/main" val="37758535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638800"/>
          </a:xfrm>
        </p:spPr>
        <p:txBody>
          <a:bodyPr>
            <a:no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{skinny} jeans solid" pitchFamily="2" charset="0"/>
              </a:rPr>
              <a:t>I pick up the trash that your parents take to the end of the drive way. I drive a really big and loud truck. Who am I?</a:t>
            </a:r>
          </a:p>
        </p:txBody>
      </p:sp>
    </p:spTree>
    <p:extLst>
      <p:ext uri="{BB962C8B-B14F-4D97-AF65-F5344CB8AC3E}">
        <p14:creationId xmlns:p14="http://schemas.microsoft.com/office/powerpoint/2010/main" val="30980960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500" dirty="0">
                <a:solidFill>
                  <a:srgbClr val="FF0000"/>
                </a:solidFill>
                <a:latin typeface="{skinny} jeans solid" pitchFamily="2" charset="0"/>
              </a:rPr>
              <a:t>garbage collector</a:t>
            </a:r>
          </a:p>
        </p:txBody>
      </p:sp>
      <p:pic>
        <p:nvPicPr>
          <p:cNvPr id="11266" name="Picture 2" descr="http://www.clipart-box.com/zoom/garbage-truck1210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667000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83291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5910072"/>
          </a:xfrm>
        </p:spPr>
        <p:txBody>
          <a:bodyPr>
            <a:normAutofit/>
          </a:bodyPr>
          <a:lstStyle/>
          <a:p>
            <a:r>
              <a:rPr lang="en-US" sz="7500" dirty="0">
                <a:solidFill>
                  <a:srgbClr val="FF0000"/>
                </a:solidFill>
                <a:latin typeface="{skinny} jeans solid" pitchFamily="2" charset="0"/>
              </a:rPr>
              <a:t>I travel to space and study the solar system. Who am I?</a:t>
            </a:r>
          </a:p>
        </p:txBody>
      </p:sp>
    </p:spTree>
    <p:extLst>
      <p:ext uri="{BB962C8B-B14F-4D97-AF65-F5344CB8AC3E}">
        <p14:creationId xmlns:p14="http://schemas.microsoft.com/office/powerpoint/2010/main" val="8878514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500" dirty="0">
                <a:solidFill>
                  <a:srgbClr val="FF0000"/>
                </a:solidFill>
                <a:latin typeface="{skinny} jeans solid" pitchFamily="2" charset="0"/>
              </a:rPr>
              <a:t>astronaut</a:t>
            </a:r>
          </a:p>
        </p:txBody>
      </p:sp>
      <p:pic>
        <p:nvPicPr>
          <p:cNvPr id="12290" name="Picture 2" descr="http://www.clipartlord.com/wp-content/uploads/2012/12/astronau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524000"/>
            <a:ext cx="37719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6845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500" dirty="0">
                <a:solidFill>
                  <a:srgbClr val="FF0000"/>
                </a:solidFill>
                <a:latin typeface="{skinny} jeans solid" pitchFamily="2" charset="0"/>
              </a:rPr>
              <a:t>doctor</a:t>
            </a:r>
          </a:p>
        </p:txBody>
      </p:sp>
      <p:pic>
        <p:nvPicPr>
          <p:cNvPr id="2052" name="Picture 4" descr="http://bestclipartblog.com/clipart-pics/doctor-clip-art-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438400"/>
            <a:ext cx="4076700" cy="407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6982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529072"/>
          </a:xfrm>
        </p:spPr>
        <p:txBody>
          <a:bodyPr>
            <a:normAutofit fontScale="90000"/>
          </a:bodyPr>
          <a:lstStyle/>
          <a:p>
            <a:r>
              <a:rPr lang="en-US" sz="7200" dirty="0">
                <a:solidFill>
                  <a:srgbClr val="FF0000"/>
                </a:solidFill>
                <a:latin typeface="{skinny} jeans solid" pitchFamily="2" charset="0"/>
              </a:rPr>
              <a:t>I help you keep your teeth healthy. I teach you good dental habits. I help you prevent cavities. Who am I?</a:t>
            </a:r>
          </a:p>
        </p:txBody>
      </p:sp>
    </p:spTree>
    <p:extLst>
      <p:ext uri="{BB962C8B-B14F-4D97-AF65-F5344CB8AC3E}">
        <p14:creationId xmlns:p14="http://schemas.microsoft.com/office/powerpoint/2010/main" val="718945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solidFill>
                  <a:srgbClr val="FF0000"/>
                </a:solidFill>
                <a:latin typeface="{skinny} jeans solid" pitchFamily="2" charset="0"/>
              </a:rPr>
              <a:t>dentist</a:t>
            </a:r>
          </a:p>
        </p:txBody>
      </p:sp>
      <p:pic>
        <p:nvPicPr>
          <p:cNvPr id="3074" name="Picture 2" descr="http://www.theclipartdirectory.com/clipart/Occupations/Dentist/careers_industry_193566_tn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590799"/>
            <a:ext cx="3962400" cy="3758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9681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062472"/>
          </a:xfrm>
        </p:spPr>
        <p:txBody>
          <a:bodyPr>
            <a:normAutofit fontScale="90000"/>
          </a:bodyPr>
          <a:lstStyle/>
          <a:p>
            <a:r>
              <a:rPr lang="en-US" sz="7500" dirty="0">
                <a:solidFill>
                  <a:srgbClr val="FF0000"/>
                </a:solidFill>
                <a:latin typeface="{skinny} jeans solid" pitchFamily="2" charset="0"/>
              </a:rPr>
              <a:t>I help keep you safe. My car has a red light on it. I put dangerous people in jail. Who am I?</a:t>
            </a:r>
          </a:p>
        </p:txBody>
      </p:sp>
    </p:spTree>
    <p:extLst>
      <p:ext uri="{BB962C8B-B14F-4D97-AF65-F5344CB8AC3E}">
        <p14:creationId xmlns:p14="http://schemas.microsoft.com/office/powerpoint/2010/main" val="4062038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solidFill>
                  <a:srgbClr val="FF0000"/>
                </a:solidFill>
                <a:latin typeface="{skinny} jeans solid" pitchFamily="2" charset="0"/>
              </a:rPr>
              <a:t>police officer</a:t>
            </a:r>
          </a:p>
        </p:txBody>
      </p:sp>
      <p:pic>
        <p:nvPicPr>
          <p:cNvPr id="1026" name="Picture 2" descr="http://www.business-clipart.com/business_clipart_images/male_and_female_police_officers_0515-0911-0522-5842_SM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9964" y="2667000"/>
            <a:ext cx="3771900" cy="377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5998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833872"/>
          </a:xfrm>
        </p:spPr>
        <p:txBody>
          <a:bodyPr>
            <a:normAutofit/>
          </a:bodyPr>
          <a:lstStyle/>
          <a:p>
            <a:r>
              <a:rPr lang="en-US" sz="7500" dirty="0">
                <a:solidFill>
                  <a:srgbClr val="FF0000"/>
                </a:solidFill>
                <a:latin typeface="{skinny} jeans solid" pitchFamily="2" charset="0"/>
              </a:rPr>
              <a:t>I am in your school. I help you to have fun and learn new things. Who am I?</a:t>
            </a:r>
          </a:p>
        </p:txBody>
      </p:sp>
    </p:spTree>
    <p:extLst>
      <p:ext uri="{BB962C8B-B14F-4D97-AF65-F5344CB8AC3E}">
        <p14:creationId xmlns:p14="http://schemas.microsoft.com/office/powerpoint/2010/main" val="2410831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500" dirty="0">
                <a:solidFill>
                  <a:srgbClr val="FF0000"/>
                </a:solidFill>
                <a:latin typeface="{skinny} jeans solid" pitchFamily="2" charset="0"/>
              </a:rPr>
              <a:t>teacher</a:t>
            </a:r>
          </a:p>
        </p:txBody>
      </p:sp>
      <p:pic>
        <p:nvPicPr>
          <p:cNvPr id="4098" name="Picture 2" descr="http://content.mycutegraphics.com/graphics/math/math-teacher-wom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667000"/>
            <a:ext cx="4191000" cy="3825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13358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43</TotalTime>
  <Words>267</Words>
  <Application>Microsoft Office PowerPoint</Application>
  <PresentationFormat>On-screen Show (4:3)</PresentationFormat>
  <Paragraphs>24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{skinny} jeans solid</vt:lpstr>
      <vt:lpstr>Calibri</vt:lpstr>
      <vt:lpstr>Candara</vt:lpstr>
      <vt:lpstr>Symbol</vt:lpstr>
      <vt:lpstr>Waveform</vt:lpstr>
      <vt:lpstr>Guess the  Community Helper</vt:lpstr>
      <vt:lpstr>You come to me if you are sick or hurt. I will make you feel better. Who am I?</vt:lpstr>
      <vt:lpstr>doctor</vt:lpstr>
      <vt:lpstr>I help you keep your teeth healthy. I teach you good dental habits. I help you prevent cavities. Who am I?</vt:lpstr>
      <vt:lpstr>dentist</vt:lpstr>
      <vt:lpstr>I help keep you safe. My car has a red light on it. I put dangerous people in jail. Who am I?</vt:lpstr>
      <vt:lpstr>police officer</vt:lpstr>
      <vt:lpstr>I am in your school. I help you to have fun and learn new things. Who am I?</vt:lpstr>
      <vt:lpstr>teacher</vt:lpstr>
      <vt:lpstr>I will help you when you are in trouble. I put out fires and rescue people from burning buildings. Who am I?</vt:lpstr>
      <vt:lpstr>fire fighter</vt:lpstr>
      <vt:lpstr>I grow the fruits and vegetables you eat. Sometimes I drive a tractor. Who am I?</vt:lpstr>
      <vt:lpstr>farmer</vt:lpstr>
      <vt:lpstr>I fix broken sinks and toilets. Who am I?</vt:lpstr>
      <vt:lpstr>plumber </vt:lpstr>
      <vt:lpstr>I  build houses, schools, and hotels. I use hammers and nails. I wear a hard hat to protect my head from falling objects. Who am I?</vt:lpstr>
      <vt:lpstr>construction worker</vt:lpstr>
      <vt:lpstr>You bring your cat or dog to me if he or she is sick or hurt. Who am I?</vt:lpstr>
      <vt:lpstr>veterinarian </vt:lpstr>
      <vt:lpstr>I pick up the trash that your parents take to the end of the drive way. I drive a really big and loud truck. Who am I?</vt:lpstr>
      <vt:lpstr>garbage collector</vt:lpstr>
      <vt:lpstr>I travel to space and study the solar system. Who am I?</vt:lpstr>
      <vt:lpstr>astronaut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Guess the  Community Helper</dc:title>
  <dc:creator>Stelphanie Butler</dc:creator>
  <cp:lastModifiedBy>KRAMER, ABBEY</cp:lastModifiedBy>
  <cp:revision>4</cp:revision>
  <dcterms:created xsi:type="dcterms:W3CDTF">2013-10-17T13:33:21Z</dcterms:created>
  <dcterms:modified xsi:type="dcterms:W3CDTF">2020-03-16T18:20:47Z</dcterms:modified>
</cp:coreProperties>
</file>