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3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60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9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3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846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4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3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4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3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5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1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11324-931A-4DE9-9204-9C24C8945FFD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166D-AC1B-4E09-A4DC-2C5DAD02D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6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Instructions to logging on to </a:t>
            </a:r>
            <a:r>
              <a:rPr lang="en-US" dirty="0" err="1" smtClean="0"/>
              <a:t>Quia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9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691743" y="4343400"/>
            <a:ext cx="4419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now have an account for Mr. Kelly’s class.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51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dirty="0" smtClean="0"/>
              <a:t>Enter your </a:t>
            </a:r>
            <a:r>
              <a:rPr lang="en-US" dirty="0" smtClean="0">
                <a:solidFill>
                  <a:srgbClr val="FF0000"/>
                </a:solidFill>
              </a:rPr>
              <a:t>last name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B050"/>
                </a:solidFill>
              </a:rPr>
              <a:t>first initial </a:t>
            </a:r>
            <a:r>
              <a:rPr lang="en-US" dirty="0" smtClean="0"/>
              <a:t>in the spaces provided.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14" r="19089" b="8769"/>
          <a:stretch/>
        </p:blipFill>
        <p:spPr bwMode="auto">
          <a:xfrm>
            <a:off x="230506" y="1524000"/>
            <a:ext cx="8761094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905000" y="3505200"/>
            <a:ext cx="1524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96343" y="3505200"/>
            <a:ext cx="1524000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419600" y="838200"/>
            <a:ext cx="2590800" cy="2667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048000" y="685800"/>
            <a:ext cx="1066800" cy="2819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91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534400" cy="114300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2. You can enter your </a:t>
            </a:r>
            <a:r>
              <a:rPr lang="en-US" sz="3600" dirty="0" smtClean="0">
                <a:solidFill>
                  <a:srgbClr val="FF0000"/>
                </a:solidFill>
              </a:rPr>
              <a:t>email </a:t>
            </a:r>
            <a:r>
              <a:rPr lang="en-US" sz="3600" dirty="0" smtClean="0"/>
              <a:t>to get updates.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/>
              <a:t>Do not enter anything under </a:t>
            </a:r>
            <a:r>
              <a:rPr lang="en-US" sz="3600" dirty="0" smtClean="0">
                <a:solidFill>
                  <a:srgbClr val="00B050"/>
                </a:solidFill>
              </a:rPr>
              <a:t>Student ID.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14" r="19089" b="8769"/>
          <a:stretch/>
        </p:blipFill>
        <p:spPr bwMode="auto">
          <a:xfrm>
            <a:off x="230506" y="1524000"/>
            <a:ext cx="8761094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5715000" y="3581400"/>
            <a:ext cx="15240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410200" y="1371600"/>
            <a:ext cx="1295400" cy="22860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486400" y="762000"/>
            <a:ext cx="685800" cy="2819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ultiply 9"/>
          <p:cNvSpPr/>
          <p:nvPr/>
        </p:nvSpPr>
        <p:spPr>
          <a:xfrm>
            <a:off x="4953000" y="3886200"/>
            <a:ext cx="533400" cy="533400"/>
          </a:xfrm>
          <a:prstGeom prst="mathMultiply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7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"/>
            <a:ext cx="8534400" cy="114300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600" dirty="0"/>
              <a:t>3</a:t>
            </a:r>
            <a:r>
              <a:rPr lang="en-US" sz="3600" dirty="0" smtClean="0"/>
              <a:t>. Click </a:t>
            </a:r>
            <a:r>
              <a:rPr lang="en-US" sz="3600" dirty="0" smtClean="0">
                <a:solidFill>
                  <a:srgbClr val="00B050"/>
                </a:solidFill>
              </a:rPr>
              <a:t>Save changes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14" r="19089" b="8769"/>
          <a:stretch/>
        </p:blipFill>
        <p:spPr bwMode="auto">
          <a:xfrm>
            <a:off x="230506" y="1524000"/>
            <a:ext cx="8761094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676400" y="6324600"/>
            <a:ext cx="1143000" cy="48169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362200" y="1028700"/>
            <a:ext cx="0" cy="52197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36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Click on </a:t>
            </a:r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16" b="4724"/>
          <a:stretch/>
        </p:blipFill>
        <p:spPr bwMode="auto">
          <a:xfrm>
            <a:off x="0" y="1905000"/>
            <a:ext cx="9150368" cy="4801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143000" y="3200400"/>
            <a:ext cx="990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33600" y="1143000"/>
            <a:ext cx="2743200" cy="2133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2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5. Write down your </a:t>
            </a:r>
            <a:r>
              <a:rPr lang="en-US" dirty="0" smtClean="0">
                <a:solidFill>
                  <a:srgbClr val="FF0000"/>
                </a:solidFill>
              </a:rPr>
              <a:t>Username.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(It will end in 601)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8" b="4493"/>
          <a:stretch/>
        </p:blipFill>
        <p:spPr bwMode="auto">
          <a:xfrm>
            <a:off x="0" y="1959430"/>
            <a:ext cx="9154886" cy="477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5802086" y="4724400"/>
            <a:ext cx="9144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400800" y="838200"/>
            <a:ext cx="152400" cy="388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767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6</a:t>
            </a:r>
            <a:r>
              <a:rPr lang="en-US" dirty="0" smtClean="0"/>
              <a:t>. Click on the </a:t>
            </a:r>
            <a:r>
              <a:rPr lang="en-US" dirty="0" smtClean="0">
                <a:solidFill>
                  <a:srgbClr val="FF0000"/>
                </a:solidFill>
              </a:rPr>
              <a:t>Lock icon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88" b="4493"/>
          <a:stretch/>
        </p:blipFill>
        <p:spPr bwMode="auto">
          <a:xfrm>
            <a:off x="0" y="1959430"/>
            <a:ext cx="9154886" cy="4773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6781799" y="4724400"/>
            <a:ext cx="457201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715000" y="838200"/>
            <a:ext cx="1284513" cy="3810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2639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7. Create a password you will remember.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(It should be the same for all of your </a:t>
            </a:r>
            <a:r>
              <a:rPr lang="en-US" sz="3100" dirty="0" err="1" smtClean="0"/>
              <a:t>Quia</a:t>
            </a:r>
            <a:r>
              <a:rPr lang="en-US" sz="3100" dirty="0" smtClean="0"/>
              <a:t> accounts.)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8" r="18784" b="26716"/>
          <a:stretch/>
        </p:blipFill>
        <p:spPr bwMode="auto">
          <a:xfrm>
            <a:off x="0" y="1524000"/>
            <a:ext cx="9144000" cy="4349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2286000" y="3124200"/>
            <a:ext cx="1600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67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</a:t>
            </a:r>
            <a:r>
              <a:rPr lang="en-US" dirty="0" smtClean="0"/>
              <a:t>. Click save and write down your password.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8" r="18784" b="26716"/>
          <a:stretch/>
        </p:blipFill>
        <p:spPr bwMode="auto">
          <a:xfrm>
            <a:off x="0" y="1523999"/>
            <a:ext cx="9144000" cy="4349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1524000" y="3687666"/>
            <a:ext cx="685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866900" y="838200"/>
            <a:ext cx="1104900" cy="28494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185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86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Instructions to logging on to Quia</vt:lpstr>
      <vt:lpstr>Enter your last name and first initial in the spaces provided.</vt:lpstr>
      <vt:lpstr>2. You can enter your email to get updates.   Do not enter anything under Student ID.</vt:lpstr>
      <vt:lpstr>3. Click Save changes.</vt:lpstr>
      <vt:lpstr>4. Click on continue.</vt:lpstr>
      <vt:lpstr>5. Write down your Username. (It will end in 601)</vt:lpstr>
      <vt:lpstr>6. Click on the Lock icon. </vt:lpstr>
      <vt:lpstr>7. Create a password you will remember. (It should be the same for all of your Quia accounts.)</vt:lpstr>
      <vt:lpstr>8. Click save and write down your password.</vt:lpstr>
      <vt:lpstr>You now have an account for Mr. Kelly’s class.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KELLY, PATRICK</dc:creator>
  <cp:lastModifiedBy>KELLY, PATRICK</cp:lastModifiedBy>
  <cp:revision>7</cp:revision>
  <dcterms:created xsi:type="dcterms:W3CDTF">2013-09-03T15:21:34Z</dcterms:created>
  <dcterms:modified xsi:type="dcterms:W3CDTF">2013-09-03T18:55:08Z</dcterms:modified>
</cp:coreProperties>
</file>