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5" r:id="rId3"/>
    <p:sldId id="276" r:id="rId4"/>
    <p:sldId id="273" r:id="rId5"/>
    <p:sldId id="277" r:id="rId6"/>
    <p:sldId id="278" r:id="rId7"/>
    <p:sldId id="284" r:id="rId8"/>
    <p:sldId id="279" r:id="rId9"/>
    <p:sldId id="258" r:id="rId10"/>
    <p:sldId id="280" r:id="rId11"/>
    <p:sldId id="281" r:id="rId12"/>
    <p:sldId id="282" r:id="rId13"/>
    <p:sldId id="283" r:id="rId14"/>
    <p:sldId id="274" r:id="rId15"/>
    <p:sldId id="257" r:id="rId16"/>
    <p:sldId id="268" r:id="rId17"/>
    <p:sldId id="267" r:id="rId18"/>
    <p:sldId id="272" r:id="rId19"/>
    <p:sldId id="259" r:id="rId20"/>
    <p:sldId id="261" r:id="rId21"/>
    <p:sldId id="271" r:id="rId22"/>
    <p:sldId id="262" r:id="rId23"/>
    <p:sldId id="269" r:id="rId24"/>
    <p:sldId id="26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8D043-7515-40B5-B095-4D331B62E178}" v="82" dt="2018-09-06T16:51:19.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WARD, BETH" userId="1e4209cc-e70d-47ae-bd76-d5f496a8d4c7" providerId="ADAL" clId="{6D58D043-7515-40B5-B095-4D331B62E178}"/>
    <pc:docChg chg="custSel delSld modSld">
      <pc:chgData name="HOWARD, BETH" userId="1e4209cc-e70d-47ae-bd76-d5f496a8d4c7" providerId="ADAL" clId="{6D58D043-7515-40B5-B095-4D331B62E178}" dt="2018-09-06T16:51:19.753" v="81" actId="20577"/>
      <pc:docMkLst>
        <pc:docMk/>
      </pc:docMkLst>
      <pc:sldChg chg="addSp modSp">
        <pc:chgData name="HOWARD, BETH" userId="1e4209cc-e70d-47ae-bd76-d5f496a8d4c7" providerId="ADAL" clId="{6D58D043-7515-40B5-B095-4D331B62E178}" dt="2018-09-06T16:11:04.637" v="0"/>
        <pc:sldMkLst>
          <pc:docMk/>
          <pc:sldMk cId="0" sldId="256"/>
        </pc:sldMkLst>
        <pc:picChg chg="add mod">
          <ac:chgData name="HOWARD, BETH" userId="1e4209cc-e70d-47ae-bd76-d5f496a8d4c7" providerId="ADAL" clId="{6D58D043-7515-40B5-B095-4D331B62E178}" dt="2018-09-06T16:11:04.637" v="0"/>
          <ac:picMkLst>
            <pc:docMk/>
            <pc:sldMk cId="0" sldId="256"/>
            <ac:picMk id="3" creationId="{1A33F334-2E5E-432B-BEA5-D9A2EBC8BE25}"/>
          </ac:picMkLst>
        </pc:picChg>
      </pc:sldChg>
      <pc:sldChg chg="addSp modSp">
        <pc:chgData name="HOWARD, BETH" userId="1e4209cc-e70d-47ae-bd76-d5f496a8d4c7" providerId="ADAL" clId="{6D58D043-7515-40B5-B095-4D331B62E178}" dt="2018-09-06T16:38:00.365" v="13"/>
        <pc:sldMkLst>
          <pc:docMk/>
          <pc:sldMk cId="0" sldId="257"/>
        </pc:sldMkLst>
        <pc:picChg chg="add mod">
          <ac:chgData name="HOWARD, BETH" userId="1e4209cc-e70d-47ae-bd76-d5f496a8d4c7" providerId="ADAL" clId="{6D58D043-7515-40B5-B095-4D331B62E178}" dt="2018-09-06T16:38:00.365" v="13"/>
          <ac:picMkLst>
            <pc:docMk/>
            <pc:sldMk cId="0" sldId="257"/>
            <ac:picMk id="4" creationId="{C8D1A9E5-AD8C-47C3-83D3-28DA2E327BC6}"/>
          </ac:picMkLst>
        </pc:picChg>
      </pc:sldChg>
      <pc:sldChg chg="addSp modSp">
        <pc:chgData name="HOWARD, BETH" userId="1e4209cc-e70d-47ae-bd76-d5f496a8d4c7" providerId="ADAL" clId="{6D58D043-7515-40B5-B095-4D331B62E178}" dt="2018-09-06T16:24:02.709" v="7"/>
        <pc:sldMkLst>
          <pc:docMk/>
          <pc:sldMk cId="0" sldId="258"/>
        </pc:sldMkLst>
        <pc:picChg chg="add mod">
          <ac:chgData name="HOWARD, BETH" userId="1e4209cc-e70d-47ae-bd76-d5f496a8d4c7" providerId="ADAL" clId="{6D58D043-7515-40B5-B095-4D331B62E178}" dt="2018-09-06T16:24:02.709" v="7"/>
          <ac:picMkLst>
            <pc:docMk/>
            <pc:sldMk cId="0" sldId="258"/>
            <ac:picMk id="5" creationId="{D1EE35CF-62C3-411B-BF99-EB510CD21B6B}"/>
          </ac:picMkLst>
        </pc:picChg>
      </pc:sldChg>
      <pc:sldChg chg="addSp modSp">
        <pc:chgData name="HOWARD, BETH" userId="1e4209cc-e70d-47ae-bd76-d5f496a8d4c7" providerId="ADAL" clId="{6D58D043-7515-40B5-B095-4D331B62E178}" dt="2018-09-06T16:44:31.023" v="17"/>
        <pc:sldMkLst>
          <pc:docMk/>
          <pc:sldMk cId="0" sldId="259"/>
        </pc:sldMkLst>
        <pc:picChg chg="add mod">
          <ac:chgData name="HOWARD, BETH" userId="1e4209cc-e70d-47ae-bd76-d5f496a8d4c7" providerId="ADAL" clId="{6D58D043-7515-40B5-B095-4D331B62E178}" dt="2018-09-06T16:44:31.023" v="17"/>
          <ac:picMkLst>
            <pc:docMk/>
            <pc:sldMk cId="0" sldId="259"/>
            <ac:picMk id="4" creationId="{DBBEE2E8-3886-4D30-8275-9D43F1422AB2}"/>
          </ac:picMkLst>
        </pc:picChg>
      </pc:sldChg>
      <pc:sldChg chg="addSp modSp">
        <pc:chgData name="HOWARD, BETH" userId="1e4209cc-e70d-47ae-bd76-d5f496a8d4c7" providerId="ADAL" clId="{6D58D043-7515-40B5-B095-4D331B62E178}" dt="2018-09-06T16:45:29.013" v="18"/>
        <pc:sldMkLst>
          <pc:docMk/>
          <pc:sldMk cId="0" sldId="261"/>
        </pc:sldMkLst>
        <pc:picChg chg="add mod">
          <ac:chgData name="HOWARD, BETH" userId="1e4209cc-e70d-47ae-bd76-d5f496a8d4c7" providerId="ADAL" clId="{6D58D043-7515-40B5-B095-4D331B62E178}" dt="2018-09-06T16:45:29.013" v="18"/>
          <ac:picMkLst>
            <pc:docMk/>
            <pc:sldMk cId="0" sldId="261"/>
            <ac:picMk id="2" creationId="{9FB6454D-6FA9-46D7-9099-93DA14E62B75}"/>
          </ac:picMkLst>
        </pc:picChg>
      </pc:sldChg>
      <pc:sldChg chg="addSp modSp">
        <pc:chgData name="HOWARD, BETH" userId="1e4209cc-e70d-47ae-bd76-d5f496a8d4c7" providerId="ADAL" clId="{6D58D043-7515-40B5-B095-4D331B62E178}" dt="2018-09-06T16:47:39.733" v="20"/>
        <pc:sldMkLst>
          <pc:docMk/>
          <pc:sldMk cId="0" sldId="262"/>
        </pc:sldMkLst>
        <pc:picChg chg="add mod">
          <ac:chgData name="HOWARD, BETH" userId="1e4209cc-e70d-47ae-bd76-d5f496a8d4c7" providerId="ADAL" clId="{6D58D043-7515-40B5-B095-4D331B62E178}" dt="2018-09-06T16:47:39.733" v="20"/>
          <ac:picMkLst>
            <pc:docMk/>
            <pc:sldMk cId="0" sldId="262"/>
            <ac:picMk id="2" creationId="{01210167-443B-48BB-B885-1534AD641328}"/>
          </ac:picMkLst>
        </pc:picChg>
      </pc:sldChg>
      <pc:sldChg chg="del">
        <pc:chgData name="HOWARD, BETH" userId="1e4209cc-e70d-47ae-bd76-d5f496a8d4c7" providerId="ADAL" clId="{6D58D043-7515-40B5-B095-4D331B62E178}" dt="2018-09-06T16:50:39.615" v="23" actId="2696"/>
        <pc:sldMkLst>
          <pc:docMk/>
          <pc:sldMk cId="0" sldId="263"/>
        </pc:sldMkLst>
      </pc:sldChg>
      <pc:sldChg chg="addSp modSp">
        <pc:chgData name="HOWARD, BETH" userId="1e4209cc-e70d-47ae-bd76-d5f496a8d4c7" providerId="ADAL" clId="{6D58D043-7515-40B5-B095-4D331B62E178}" dt="2018-09-06T16:50:26.394" v="22"/>
        <pc:sldMkLst>
          <pc:docMk/>
          <pc:sldMk cId="0" sldId="265"/>
        </pc:sldMkLst>
        <pc:picChg chg="add mod">
          <ac:chgData name="HOWARD, BETH" userId="1e4209cc-e70d-47ae-bd76-d5f496a8d4c7" providerId="ADAL" clId="{6D58D043-7515-40B5-B095-4D331B62E178}" dt="2018-09-06T16:50:26.394" v="22"/>
          <ac:picMkLst>
            <pc:docMk/>
            <pc:sldMk cId="0" sldId="265"/>
            <ac:picMk id="2" creationId="{F143801A-892C-4615-B6A1-B34001276DF8}"/>
          </ac:picMkLst>
        </pc:picChg>
      </pc:sldChg>
      <pc:sldChg chg="addSp modSp">
        <pc:chgData name="HOWARD, BETH" userId="1e4209cc-e70d-47ae-bd76-d5f496a8d4c7" providerId="ADAL" clId="{6D58D043-7515-40B5-B095-4D331B62E178}" dt="2018-09-06T16:42:10.555" v="15"/>
        <pc:sldMkLst>
          <pc:docMk/>
          <pc:sldMk cId="482424291" sldId="267"/>
        </pc:sldMkLst>
        <pc:picChg chg="add mod">
          <ac:chgData name="HOWARD, BETH" userId="1e4209cc-e70d-47ae-bd76-d5f496a8d4c7" providerId="ADAL" clId="{6D58D043-7515-40B5-B095-4D331B62E178}" dt="2018-09-06T16:42:10.555" v="15"/>
          <ac:picMkLst>
            <pc:docMk/>
            <pc:sldMk cId="482424291" sldId="267"/>
            <ac:picMk id="2" creationId="{C5C7EA51-CBF1-4698-86B6-A3817EBD9AE7}"/>
          </ac:picMkLst>
        </pc:picChg>
      </pc:sldChg>
      <pc:sldChg chg="addSp modSp">
        <pc:chgData name="HOWARD, BETH" userId="1e4209cc-e70d-47ae-bd76-d5f496a8d4c7" providerId="ADAL" clId="{6D58D043-7515-40B5-B095-4D331B62E178}" dt="2018-09-06T16:39:18.129" v="14"/>
        <pc:sldMkLst>
          <pc:docMk/>
          <pc:sldMk cId="4012964471" sldId="268"/>
        </pc:sldMkLst>
        <pc:picChg chg="add mod">
          <ac:chgData name="HOWARD, BETH" userId="1e4209cc-e70d-47ae-bd76-d5f496a8d4c7" providerId="ADAL" clId="{6D58D043-7515-40B5-B095-4D331B62E178}" dt="2018-09-06T16:39:18.129" v="14"/>
          <ac:picMkLst>
            <pc:docMk/>
            <pc:sldMk cId="4012964471" sldId="268"/>
            <ac:picMk id="5" creationId="{AB496320-92A1-4C5C-9B95-B0E97D5246F5}"/>
          </ac:picMkLst>
        </pc:picChg>
      </pc:sldChg>
      <pc:sldChg chg="addSp modSp">
        <pc:chgData name="HOWARD, BETH" userId="1e4209cc-e70d-47ae-bd76-d5f496a8d4c7" providerId="ADAL" clId="{6D58D043-7515-40B5-B095-4D331B62E178}" dt="2018-09-06T16:49:08.857" v="21"/>
        <pc:sldMkLst>
          <pc:docMk/>
          <pc:sldMk cId="3765109063" sldId="269"/>
        </pc:sldMkLst>
        <pc:picChg chg="add mod">
          <ac:chgData name="HOWARD, BETH" userId="1e4209cc-e70d-47ae-bd76-d5f496a8d4c7" providerId="ADAL" clId="{6D58D043-7515-40B5-B095-4D331B62E178}" dt="2018-09-06T16:49:08.857" v="21"/>
          <ac:picMkLst>
            <pc:docMk/>
            <pc:sldMk cId="3765109063" sldId="269"/>
            <ac:picMk id="2" creationId="{24EB7CF6-3400-4BA0-A0D5-64C3CC070E0E}"/>
          </ac:picMkLst>
        </pc:picChg>
      </pc:sldChg>
      <pc:sldChg chg="addSp modSp">
        <pc:chgData name="HOWARD, BETH" userId="1e4209cc-e70d-47ae-bd76-d5f496a8d4c7" providerId="ADAL" clId="{6D58D043-7515-40B5-B095-4D331B62E178}" dt="2018-09-06T16:46:31.790" v="19"/>
        <pc:sldMkLst>
          <pc:docMk/>
          <pc:sldMk cId="1072931148" sldId="271"/>
        </pc:sldMkLst>
        <pc:picChg chg="add mod">
          <ac:chgData name="HOWARD, BETH" userId="1e4209cc-e70d-47ae-bd76-d5f496a8d4c7" providerId="ADAL" clId="{6D58D043-7515-40B5-B095-4D331B62E178}" dt="2018-09-06T16:46:31.790" v="19"/>
          <ac:picMkLst>
            <pc:docMk/>
            <pc:sldMk cId="1072931148" sldId="271"/>
            <ac:picMk id="6" creationId="{BBABFFA7-03B8-4190-8D23-C26CBDA7BA14}"/>
          </ac:picMkLst>
        </pc:picChg>
      </pc:sldChg>
      <pc:sldChg chg="addSp modSp">
        <pc:chgData name="HOWARD, BETH" userId="1e4209cc-e70d-47ae-bd76-d5f496a8d4c7" providerId="ADAL" clId="{6D58D043-7515-40B5-B095-4D331B62E178}" dt="2018-09-06T16:43:32.567" v="16"/>
        <pc:sldMkLst>
          <pc:docMk/>
          <pc:sldMk cId="4003006816" sldId="272"/>
        </pc:sldMkLst>
        <pc:picChg chg="add mod">
          <ac:chgData name="HOWARD, BETH" userId="1e4209cc-e70d-47ae-bd76-d5f496a8d4c7" providerId="ADAL" clId="{6D58D043-7515-40B5-B095-4D331B62E178}" dt="2018-09-06T16:43:32.567" v="16"/>
          <ac:picMkLst>
            <pc:docMk/>
            <pc:sldMk cId="4003006816" sldId="272"/>
            <ac:picMk id="2" creationId="{7BCD4D3C-98CF-410A-96AD-CA2A3AEAD2B2}"/>
          </ac:picMkLst>
        </pc:picChg>
      </pc:sldChg>
      <pc:sldChg chg="addSp modSp">
        <pc:chgData name="HOWARD, BETH" userId="1e4209cc-e70d-47ae-bd76-d5f496a8d4c7" providerId="ADAL" clId="{6D58D043-7515-40B5-B095-4D331B62E178}" dt="2018-09-06T16:17:53.962" v="3"/>
        <pc:sldMkLst>
          <pc:docMk/>
          <pc:sldMk cId="3906235566" sldId="273"/>
        </pc:sldMkLst>
        <pc:picChg chg="add mod">
          <ac:chgData name="HOWARD, BETH" userId="1e4209cc-e70d-47ae-bd76-d5f496a8d4c7" providerId="ADAL" clId="{6D58D043-7515-40B5-B095-4D331B62E178}" dt="2018-09-06T16:17:53.962" v="3"/>
          <ac:picMkLst>
            <pc:docMk/>
            <pc:sldMk cId="3906235566" sldId="273"/>
            <ac:picMk id="4" creationId="{CDC7EC06-DC42-4AAA-BF9D-D14D257C3C0C}"/>
          </ac:picMkLst>
        </pc:picChg>
      </pc:sldChg>
      <pc:sldChg chg="addSp modSp">
        <pc:chgData name="HOWARD, BETH" userId="1e4209cc-e70d-47ae-bd76-d5f496a8d4c7" providerId="ADAL" clId="{6D58D043-7515-40B5-B095-4D331B62E178}" dt="2018-09-06T16:36:39.728" v="12"/>
        <pc:sldMkLst>
          <pc:docMk/>
          <pc:sldMk cId="3797442409" sldId="274"/>
        </pc:sldMkLst>
        <pc:picChg chg="add mod">
          <ac:chgData name="HOWARD, BETH" userId="1e4209cc-e70d-47ae-bd76-d5f496a8d4c7" providerId="ADAL" clId="{6D58D043-7515-40B5-B095-4D331B62E178}" dt="2018-09-06T16:36:39.728" v="12"/>
          <ac:picMkLst>
            <pc:docMk/>
            <pc:sldMk cId="3797442409" sldId="274"/>
            <ac:picMk id="4" creationId="{113D96E9-B429-494B-BE11-716CFD68DE4E}"/>
          </ac:picMkLst>
        </pc:picChg>
      </pc:sldChg>
      <pc:sldChg chg="addSp modSp">
        <pc:chgData name="HOWARD, BETH" userId="1e4209cc-e70d-47ae-bd76-d5f496a8d4c7" providerId="ADAL" clId="{6D58D043-7515-40B5-B095-4D331B62E178}" dt="2018-09-06T16:14:26.488" v="1"/>
        <pc:sldMkLst>
          <pc:docMk/>
          <pc:sldMk cId="923522309" sldId="275"/>
        </pc:sldMkLst>
        <pc:picChg chg="add mod">
          <ac:chgData name="HOWARD, BETH" userId="1e4209cc-e70d-47ae-bd76-d5f496a8d4c7" providerId="ADAL" clId="{6D58D043-7515-40B5-B095-4D331B62E178}" dt="2018-09-06T16:14:26.488" v="1"/>
          <ac:picMkLst>
            <pc:docMk/>
            <pc:sldMk cId="923522309" sldId="275"/>
            <ac:picMk id="5" creationId="{8C17BF44-86C3-428B-8883-C6D2A5591603}"/>
          </ac:picMkLst>
        </pc:picChg>
      </pc:sldChg>
      <pc:sldChg chg="addSp modSp">
        <pc:chgData name="HOWARD, BETH" userId="1e4209cc-e70d-47ae-bd76-d5f496a8d4c7" providerId="ADAL" clId="{6D58D043-7515-40B5-B095-4D331B62E178}" dt="2018-09-06T16:16:21.661" v="2"/>
        <pc:sldMkLst>
          <pc:docMk/>
          <pc:sldMk cId="1752866491" sldId="276"/>
        </pc:sldMkLst>
        <pc:picChg chg="add mod">
          <ac:chgData name="HOWARD, BETH" userId="1e4209cc-e70d-47ae-bd76-d5f496a8d4c7" providerId="ADAL" clId="{6D58D043-7515-40B5-B095-4D331B62E178}" dt="2018-09-06T16:16:21.661" v="2"/>
          <ac:picMkLst>
            <pc:docMk/>
            <pc:sldMk cId="1752866491" sldId="276"/>
            <ac:picMk id="4" creationId="{58A1BDB8-53FA-4A9B-A5A6-FE2E7AA18D58}"/>
          </ac:picMkLst>
        </pc:picChg>
      </pc:sldChg>
      <pc:sldChg chg="addSp modSp">
        <pc:chgData name="HOWARD, BETH" userId="1e4209cc-e70d-47ae-bd76-d5f496a8d4c7" providerId="ADAL" clId="{6D58D043-7515-40B5-B095-4D331B62E178}" dt="2018-09-06T16:19:27.187" v="4"/>
        <pc:sldMkLst>
          <pc:docMk/>
          <pc:sldMk cId="1442063121" sldId="277"/>
        </pc:sldMkLst>
        <pc:picChg chg="add mod">
          <ac:chgData name="HOWARD, BETH" userId="1e4209cc-e70d-47ae-bd76-d5f496a8d4c7" providerId="ADAL" clId="{6D58D043-7515-40B5-B095-4D331B62E178}" dt="2018-09-06T16:19:27.187" v="4"/>
          <ac:picMkLst>
            <pc:docMk/>
            <pc:sldMk cId="1442063121" sldId="277"/>
            <ac:picMk id="4" creationId="{9361E34B-AB7A-47CE-BA16-70300256EC44}"/>
          </ac:picMkLst>
        </pc:picChg>
      </pc:sldChg>
      <pc:sldChg chg="addSp modSp">
        <pc:chgData name="HOWARD, BETH" userId="1e4209cc-e70d-47ae-bd76-d5f496a8d4c7" providerId="ADAL" clId="{6D58D043-7515-40B5-B095-4D331B62E178}" dt="2018-09-06T16:19:54.845" v="5"/>
        <pc:sldMkLst>
          <pc:docMk/>
          <pc:sldMk cId="1053133996" sldId="278"/>
        </pc:sldMkLst>
        <pc:picChg chg="add mod">
          <ac:chgData name="HOWARD, BETH" userId="1e4209cc-e70d-47ae-bd76-d5f496a8d4c7" providerId="ADAL" clId="{6D58D043-7515-40B5-B095-4D331B62E178}" dt="2018-09-06T16:19:54.845" v="5"/>
          <ac:picMkLst>
            <pc:docMk/>
            <pc:sldMk cId="1053133996" sldId="278"/>
            <ac:picMk id="4" creationId="{5E11D2FA-D049-4EF6-AA26-EE2C3B4BE4C9}"/>
          </ac:picMkLst>
        </pc:picChg>
      </pc:sldChg>
      <pc:sldChg chg="addSp modSp">
        <pc:chgData name="HOWARD, BETH" userId="1e4209cc-e70d-47ae-bd76-d5f496a8d4c7" providerId="ADAL" clId="{6D58D043-7515-40B5-B095-4D331B62E178}" dt="2018-09-06T16:22:20.816" v="6"/>
        <pc:sldMkLst>
          <pc:docMk/>
          <pc:sldMk cId="3558130818" sldId="279"/>
        </pc:sldMkLst>
        <pc:picChg chg="add mod">
          <ac:chgData name="HOWARD, BETH" userId="1e4209cc-e70d-47ae-bd76-d5f496a8d4c7" providerId="ADAL" clId="{6D58D043-7515-40B5-B095-4D331B62E178}" dt="2018-09-06T16:22:20.816" v="6"/>
          <ac:picMkLst>
            <pc:docMk/>
            <pc:sldMk cId="3558130818" sldId="279"/>
            <ac:picMk id="6" creationId="{378BCE90-9230-43A4-8484-EF8338C5A0EB}"/>
          </ac:picMkLst>
        </pc:picChg>
      </pc:sldChg>
      <pc:sldChg chg="addSp modSp">
        <pc:chgData name="HOWARD, BETH" userId="1e4209cc-e70d-47ae-bd76-d5f496a8d4c7" providerId="ADAL" clId="{6D58D043-7515-40B5-B095-4D331B62E178}" dt="2018-09-06T16:27:06.987" v="8"/>
        <pc:sldMkLst>
          <pc:docMk/>
          <pc:sldMk cId="1920532745" sldId="280"/>
        </pc:sldMkLst>
        <pc:picChg chg="add mod">
          <ac:chgData name="HOWARD, BETH" userId="1e4209cc-e70d-47ae-bd76-d5f496a8d4c7" providerId="ADAL" clId="{6D58D043-7515-40B5-B095-4D331B62E178}" dt="2018-09-06T16:27:06.987" v="8"/>
          <ac:picMkLst>
            <pc:docMk/>
            <pc:sldMk cId="1920532745" sldId="280"/>
            <ac:picMk id="2" creationId="{3785701E-A509-421D-BF6D-2DB52BF6D2C3}"/>
          </ac:picMkLst>
        </pc:picChg>
      </pc:sldChg>
      <pc:sldChg chg="addSp modSp">
        <pc:chgData name="HOWARD, BETH" userId="1e4209cc-e70d-47ae-bd76-d5f496a8d4c7" providerId="ADAL" clId="{6D58D043-7515-40B5-B095-4D331B62E178}" dt="2018-09-06T16:28:55.752" v="9"/>
        <pc:sldMkLst>
          <pc:docMk/>
          <pc:sldMk cId="2424184620" sldId="281"/>
        </pc:sldMkLst>
        <pc:picChg chg="add mod">
          <ac:chgData name="HOWARD, BETH" userId="1e4209cc-e70d-47ae-bd76-d5f496a8d4c7" providerId="ADAL" clId="{6D58D043-7515-40B5-B095-4D331B62E178}" dt="2018-09-06T16:28:55.752" v="9"/>
          <ac:picMkLst>
            <pc:docMk/>
            <pc:sldMk cId="2424184620" sldId="281"/>
            <ac:picMk id="5" creationId="{CFF713E8-8EE5-4653-862E-4D086C6BEEF5}"/>
          </ac:picMkLst>
        </pc:picChg>
      </pc:sldChg>
      <pc:sldChg chg="addSp modSp">
        <pc:chgData name="HOWARD, BETH" userId="1e4209cc-e70d-47ae-bd76-d5f496a8d4c7" providerId="ADAL" clId="{6D58D043-7515-40B5-B095-4D331B62E178}" dt="2018-09-06T16:32:05.374" v="10"/>
        <pc:sldMkLst>
          <pc:docMk/>
          <pc:sldMk cId="2591924576" sldId="282"/>
        </pc:sldMkLst>
        <pc:picChg chg="add mod">
          <ac:chgData name="HOWARD, BETH" userId="1e4209cc-e70d-47ae-bd76-d5f496a8d4c7" providerId="ADAL" clId="{6D58D043-7515-40B5-B095-4D331B62E178}" dt="2018-09-06T16:32:05.374" v="10"/>
          <ac:picMkLst>
            <pc:docMk/>
            <pc:sldMk cId="2591924576" sldId="282"/>
            <ac:picMk id="2" creationId="{2F388868-4EC4-42C7-A96A-F86E0644267E}"/>
          </ac:picMkLst>
        </pc:picChg>
      </pc:sldChg>
      <pc:sldChg chg="addSp modSp">
        <pc:chgData name="HOWARD, BETH" userId="1e4209cc-e70d-47ae-bd76-d5f496a8d4c7" providerId="ADAL" clId="{6D58D043-7515-40B5-B095-4D331B62E178}" dt="2018-09-06T16:35:08.243" v="11"/>
        <pc:sldMkLst>
          <pc:docMk/>
          <pc:sldMk cId="1551696702" sldId="283"/>
        </pc:sldMkLst>
        <pc:picChg chg="add mod">
          <ac:chgData name="HOWARD, BETH" userId="1e4209cc-e70d-47ae-bd76-d5f496a8d4c7" providerId="ADAL" clId="{6D58D043-7515-40B5-B095-4D331B62E178}" dt="2018-09-06T16:35:08.243" v="11"/>
          <ac:picMkLst>
            <pc:docMk/>
            <pc:sldMk cId="1551696702" sldId="283"/>
            <ac:picMk id="4" creationId="{183F73EB-B1C4-4270-8D27-6A588ACB170D}"/>
          </ac:picMkLst>
        </pc:picChg>
      </pc:sldChg>
      <pc:sldChg chg="modSp">
        <pc:chgData name="HOWARD, BETH" userId="1e4209cc-e70d-47ae-bd76-d5f496a8d4c7" providerId="ADAL" clId="{6D58D043-7515-40B5-B095-4D331B62E178}" dt="2018-09-06T16:51:19.753" v="81" actId="20577"/>
        <pc:sldMkLst>
          <pc:docMk/>
          <pc:sldMk cId="4016316072" sldId="284"/>
        </pc:sldMkLst>
        <pc:spChg chg="mod">
          <ac:chgData name="HOWARD, BETH" userId="1e4209cc-e70d-47ae-bd76-d5f496a8d4c7" providerId="ADAL" clId="{6D58D043-7515-40B5-B095-4D331B62E178}" dt="2018-09-06T16:51:19.753" v="81" actId="20577"/>
          <ac:spMkLst>
            <pc:docMk/>
            <pc:sldMk cId="4016316072" sldId="284"/>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9CDB07-BD23-4D19-82F6-FB0C790F9217}" type="datetimeFigureOut">
              <a:rPr lang="en-US" smtClean="0"/>
              <a:t>9/6/2018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9159D-3A88-44B7-863B-71F2FA55FBF7}" type="slidenum">
              <a:rPr lang="en-US" smtClean="0"/>
              <a:t>‹#›</a:t>
            </a:fld>
            <a:endParaRPr lang="en-US" dirty="0"/>
          </a:p>
        </p:txBody>
      </p:sp>
    </p:spTree>
    <p:extLst>
      <p:ext uri="{BB962C8B-B14F-4D97-AF65-F5344CB8AC3E}">
        <p14:creationId xmlns:p14="http://schemas.microsoft.com/office/powerpoint/2010/main" val="151761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believed that </a:t>
            </a:r>
            <a:r>
              <a:rPr lang="en-US" dirty="0" err="1"/>
              <a:t>whoopie</a:t>
            </a:r>
            <a:r>
              <a:rPr lang="en-US" dirty="0"/>
              <a:t> pies were first made from leftover cake batter, and Amish legend has it that, when children and even farmers would find the delicious treat in their lunch pail, they’d yell out “</a:t>
            </a:r>
            <a:r>
              <a:rPr lang="en-US" dirty="0" err="1"/>
              <a:t>Whoopie</a:t>
            </a:r>
            <a:r>
              <a:rPr lang="en-US" dirty="0"/>
              <a:t>!,” hence the name.</a:t>
            </a:r>
          </a:p>
        </p:txBody>
      </p:sp>
      <p:sp>
        <p:nvSpPr>
          <p:cNvPr id="4" name="Slide Number Placeholder 3"/>
          <p:cNvSpPr>
            <a:spLocks noGrp="1"/>
          </p:cNvSpPr>
          <p:nvPr>
            <p:ph type="sldNum" sz="quarter" idx="10"/>
          </p:nvPr>
        </p:nvSpPr>
        <p:spPr/>
        <p:txBody>
          <a:bodyPr/>
          <a:lstStyle/>
          <a:p>
            <a:fld id="{521E6AEF-09C8-4864-AAFC-CB62BF36E2A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4964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believed that </a:t>
            </a:r>
            <a:r>
              <a:rPr lang="en-US" dirty="0" err="1"/>
              <a:t>whoopie</a:t>
            </a:r>
            <a:r>
              <a:rPr lang="en-US" dirty="0"/>
              <a:t> pies were first made from leftover cake batter, and Amish legend has it that, when children and even farmers would find the delicious treat in their lunch pail, they’d yell out “</a:t>
            </a:r>
            <a:r>
              <a:rPr lang="en-US" dirty="0" err="1"/>
              <a:t>Whoopie</a:t>
            </a:r>
            <a:r>
              <a:rPr lang="en-US" dirty="0"/>
              <a:t>!,” hence the name.</a:t>
            </a:r>
          </a:p>
        </p:txBody>
      </p:sp>
      <p:sp>
        <p:nvSpPr>
          <p:cNvPr id="4" name="Slide Number Placeholder 3"/>
          <p:cNvSpPr>
            <a:spLocks noGrp="1"/>
          </p:cNvSpPr>
          <p:nvPr>
            <p:ph type="sldNum" sz="quarter" idx="10"/>
          </p:nvPr>
        </p:nvSpPr>
        <p:spPr/>
        <p:txBody>
          <a:bodyPr/>
          <a:lstStyle/>
          <a:p>
            <a:fld id="{521E6AEF-09C8-4864-AAFC-CB62BF36E2A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9809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believed that </a:t>
            </a:r>
            <a:r>
              <a:rPr lang="en-US" dirty="0" err="1"/>
              <a:t>whoopie</a:t>
            </a:r>
            <a:r>
              <a:rPr lang="en-US" dirty="0"/>
              <a:t> pies were first made from leftover cake batter, and Amish legend has it that, when children and even farmers would find the delicious treat in their lunch pail, they’d yell out “</a:t>
            </a:r>
            <a:r>
              <a:rPr lang="en-US" dirty="0" err="1"/>
              <a:t>Whoopie</a:t>
            </a:r>
            <a:r>
              <a:rPr lang="en-US" dirty="0"/>
              <a:t>!,” hence the name.</a:t>
            </a:r>
          </a:p>
        </p:txBody>
      </p:sp>
      <p:sp>
        <p:nvSpPr>
          <p:cNvPr id="4" name="Slide Number Placeholder 3"/>
          <p:cNvSpPr>
            <a:spLocks noGrp="1"/>
          </p:cNvSpPr>
          <p:nvPr>
            <p:ph type="sldNum" sz="quarter" idx="10"/>
          </p:nvPr>
        </p:nvSpPr>
        <p:spPr/>
        <p:txBody>
          <a:bodyPr/>
          <a:lstStyle/>
          <a:p>
            <a:fld id="{521E6AEF-09C8-4864-AAFC-CB62BF36E2A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00109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39159D-3A88-44B7-863B-71F2FA55FBF7}" type="slidenum">
              <a:rPr lang="en-US" smtClean="0"/>
              <a:t>16</a:t>
            </a:fld>
            <a:endParaRPr lang="en-US" dirty="0"/>
          </a:p>
        </p:txBody>
      </p:sp>
    </p:spTree>
    <p:extLst>
      <p:ext uri="{BB962C8B-B14F-4D97-AF65-F5344CB8AC3E}">
        <p14:creationId xmlns:p14="http://schemas.microsoft.com/office/powerpoint/2010/main" val="109635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39159D-3A88-44B7-863B-71F2FA55FBF7}" type="slidenum">
              <a:rPr lang="en-US" smtClean="0"/>
              <a:t>20</a:t>
            </a:fld>
            <a:endParaRPr lang="en-US" dirty="0"/>
          </a:p>
        </p:txBody>
      </p:sp>
    </p:spTree>
    <p:extLst>
      <p:ext uri="{BB962C8B-B14F-4D97-AF65-F5344CB8AC3E}">
        <p14:creationId xmlns:p14="http://schemas.microsoft.com/office/powerpoint/2010/main" val="1733408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39159D-3A88-44B7-863B-71F2FA55FBF7}" type="slidenum">
              <a:rPr lang="en-US" smtClean="0"/>
              <a:t>21</a:t>
            </a:fld>
            <a:endParaRPr lang="en-US" dirty="0"/>
          </a:p>
        </p:txBody>
      </p:sp>
    </p:spTree>
    <p:extLst>
      <p:ext uri="{BB962C8B-B14F-4D97-AF65-F5344CB8AC3E}">
        <p14:creationId xmlns:p14="http://schemas.microsoft.com/office/powerpoint/2010/main" val="325030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CBDB4D-475B-41F7-A19B-FFEA99300345}" type="datetimeFigureOut">
              <a:rPr lang="en-US" smtClean="0"/>
              <a:pPr/>
              <a:t>9/6/2018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1408B6-EB07-4A74-BB81-B638A99C892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BDB4D-475B-41F7-A19B-FFEA99300345}" type="datetimeFigureOut">
              <a:rPr lang="en-US" smtClean="0"/>
              <a:pPr/>
              <a:t>9/6/2018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408B6-EB07-4A74-BB81-B638A99C892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notesSlide" Target="../notesSlides/notesSlide4.xml"/><Relationship Id="rId9" Type="http://schemas.openxmlformats.org/officeDocument/2006/relationships/image" Target="../media/image20.jpeg"/><Relationship Id="rId1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www.familyoven.com/offsite?r_id=9472&amp;u=http://allrecipes.com/Recipe/Cheese-Drop-Biscuits/Detail.aspx" TargetMode="External"/><Relationship Id="rId5" Type="http://schemas.openxmlformats.org/officeDocument/2006/relationships/image" Target="../media/image29.jpe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2286000"/>
          </a:xfrm>
        </p:spPr>
        <p:txBody>
          <a:bodyPr>
            <a:normAutofit/>
          </a:bodyPr>
          <a:lstStyle/>
          <a:p>
            <a:r>
              <a:rPr lang="en-US" sz="5400" b="1" dirty="0">
                <a:solidFill>
                  <a:srgbClr val="7030A0"/>
                </a:solidFill>
                <a:latin typeface="Bookman Old Style" pitchFamily="18" charset="0"/>
              </a:rPr>
              <a:t>Baking Basics and Lab Procedures:</a:t>
            </a:r>
          </a:p>
        </p:txBody>
      </p:sp>
      <p:pic>
        <p:nvPicPr>
          <p:cNvPr id="1028" name="Picture 4" descr="C:\Users\bhoward\AppData\Local\Microsoft\Windows\Temporary Internet Files\Content.IE5\X3XZG8JC\MP900384684[1].jpg"/>
          <p:cNvPicPr>
            <a:picLocks noChangeAspect="1" noChangeArrowheads="1"/>
          </p:cNvPicPr>
          <p:nvPr/>
        </p:nvPicPr>
        <p:blipFill>
          <a:blip r:embed="rId4" cstate="print"/>
          <a:srcRect/>
          <a:stretch>
            <a:fillRect/>
          </a:stretch>
        </p:blipFill>
        <p:spPr bwMode="auto">
          <a:xfrm>
            <a:off x="3429000" y="3962400"/>
            <a:ext cx="2895600" cy="2628102"/>
          </a:xfrm>
          <a:prstGeom prst="rect">
            <a:avLst/>
          </a:prstGeom>
          <a:noFill/>
        </p:spPr>
      </p:pic>
      <p:pic>
        <p:nvPicPr>
          <p:cNvPr id="1029" name="Picture 5" descr="C:\Users\bhoward\AppData\Local\Microsoft\Windows\Temporary Internet Files\Content.IE5\D7VXS30B\MP900177956[1].jpg"/>
          <p:cNvPicPr>
            <a:picLocks noChangeAspect="1" noChangeArrowheads="1"/>
          </p:cNvPicPr>
          <p:nvPr/>
        </p:nvPicPr>
        <p:blipFill>
          <a:blip r:embed="rId5" cstate="print"/>
          <a:srcRect/>
          <a:stretch>
            <a:fillRect/>
          </a:stretch>
        </p:blipFill>
        <p:spPr bwMode="auto">
          <a:xfrm rot="21068609">
            <a:off x="304800" y="2895600"/>
            <a:ext cx="2857500" cy="2209800"/>
          </a:xfrm>
          <a:prstGeom prst="rect">
            <a:avLst/>
          </a:prstGeom>
          <a:noFill/>
        </p:spPr>
      </p:pic>
      <p:pic>
        <p:nvPicPr>
          <p:cNvPr id="1030" name="Picture 6" descr="C:\Users\bhoward\AppData\Local\Microsoft\Windows\Temporary Internet Files\Content.IE5\X3XZG8JC\MP900424354[1].jpg"/>
          <p:cNvPicPr>
            <a:picLocks noChangeAspect="1" noChangeArrowheads="1"/>
          </p:cNvPicPr>
          <p:nvPr/>
        </p:nvPicPr>
        <p:blipFill>
          <a:blip r:embed="rId6" cstate="print"/>
          <a:srcRect/>
          <a:stretch>
            <a:fillRect/>
          </a:stretch>
        </p:blipFill>
        <p:spPr bwMode="auto">
          <a:xfrm rot="428322">
            <a:off x="6781800" y="2743200"/>
            <a:ext cx="2128837" cy="3096490"/>
          </a:xfrm>
          <a:prstGeom prst="rect">
            <a:avLst/>
          </a:prstGeom>
          <a:noFill/>
        </p:spPr>
      </p:pic>
      <p:pic>
        <p:nvPicPr>
          <p:cNvPr id="3" name="Audio 2">
            <a:hlinkClick r:id="" action="ppaction://media"/>
            <a:extLst>
              <a:ext uri="{FF2B5EF4-FFF2-40B4-BE49-F238E27FC236}">
                <a16:creationId xmlns:a16="http://schemas.microsoft.com/office/drawing/2014/main" id="{1A33F334-2E5E-432B-BEA5-D9A2EBC8BE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98"/>
    </mc:Choice>
    <mc:Fallback>
      <p:transition spd="slow" advTm="2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961" y="930708"/>
            <a:ext cx="7464239" cy="5616922"/>
          </a:xfrm>
          <a:prstGeom prst="rect">
            <a:avLst/>
          </a:prstGeom>
        </p:spPr>
        <p:txBody>
          <a:bodyPr wrap="square">
            <a:spAutoFit/>
          </a:bodyPr>
          <a:lstStyle/>
          <a:p>
            <a:r>
              <a:rPr lang="en-US" sz="2400" b="1" i="1" u="sng" dirty="0">
                <a:solidFill>
                  <a:prstClr val="black"/>
                </a:solidFill>
                <a:effectLst>
                  <a:outerShdw blurRad="38100" dist="38100" dir="2700000" algn="tl">
                    <a:srgbClr val="000000">
                      <a:alpha val="43137"/>
                    </a:srgbClr>
                  </a:outerShdw>
                </a:effectLst>
                <a:latin typeface="Bookman Old Style" pitchFamily="18" charset="0"/>
              </a:rPr>
              <a:t>TIPS:</a:t>
            </a:r>
          </a:p>
          <a:p>
            <a:pPr marL="214313" indent="-214313">
              <a:buFont typeface="Arial" pitchFamily="34" charset="0"/>
              <a:buChar char="•"/>
            </a:pPr>
            <a:endParaRPr lang="en-US" sz="1000" b="1" u="sng"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Grease muffin tins over trash or sink, not floor</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Use hand mixer, do NOT use the whisk to combine the liquid and dry ingredients – too thick = wasted batter</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Fill muffin cups only ½ full to prevent overflow, be sure they are the same size so they cook evenly</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Bake in the middle of the oven, too high = burned sides, </a:t>
            </a:r>
            <a:r>
              <a:rPr lang="en-US" sz="2000" b="1" i="1" dirty="0">
                <a:solidFill>
                  <a:srgbClr val="FF0000"/>
                </a:solidFill>
                <a:latin typeface="Bookman Old Style" pitchFamily="18" charset="0"/>
              </a:rPr>
              <a:t>if the racks aren’t in the correct place, move them before you turn on the oven</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DO NOT over mix the batter</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Bake at lowest time, you can add more if toothpick test shows they are underdone</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Melt butter in custard dish with paper towel over it on power 6 so that it doesn’t spatter all over</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Run a knife around the muffins to release them</a:t>
            </a:r>
          </a:p>
        </p:txBody>
      </p:sp>
      <p:sp>
        <p:nvSpPr>
          <p:cNvPr id="9" name="Title 1"/>
          <p:cNvSpPr txBox="1">
            <a:spLocks/>
          </p:cNvSpPr>
          <p:nvPr/>
        </p:nvSpPr>
        <p:spPr>
          <a:xfrm>
            <a:off x="1524000" y="73458"/>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u="sng" dirty="0">
                <a:solidFill>
                  <a:prstClr val="black"/>
                </a:solidFill>
                <a:latin typeface="Bookman Old Style" pitchFamily="18" charset="0"/>
              </a:rPr>
              <a:t>Multiple Muffins Lab</a:t>
            </a:r>
          </a:p>
        </p:txBody>
      </p:sp>
      <p:sp>
        <p:nvSpPr>
          <p:cNvPr id="6" name="TextBox 5"/>
          <p:cNvSpPr txBox="1"/>
          <p:nvPr/>
        </p:nvSpPr>
        <p:spPr>
          <a:xfrm rot="425156">
            <a:off x="7700774" y="1864056"/>
            <a:ext cx="1396706" cy="2631490"/>
          </a:xfrm>
          <a:prstGeom prst="rect">
            <a:avLst/>
          </a:prstGeom>
          <a:solidFill>
            <a:schemeClr val="bg1"/>
          </a:solidFill>
        </p:spPr>
        <p:txBody>
          <a:bodyPr wrap="square" rtlCol="0">
            <a:spAutoFit/>
          </a:bodyPr>
          <a:lstStyle/>
          <a:p>
            <a:pPr algn="ctr"/>
            <a:r>
              <a:rPr lang="en-US" sz="1650" dirty="0">
                <a:solidFill>
                  <a:prstClr val="black"/>
                </a:solidFill>
              </a:rPr>
              <a:t>Your muffin picture here:</a:t>
            </a:r>
          </a:p>
          <a:p>
            <a:pPr algn="ctr"/>
            <a:endParaRPr lang="en-US" sz="1650" dirty="0">
              <a:solidFill>
                <a:prstClr val="black"/>
              </a:solidFill>
            </a:endParaRPr>
          </a:p>
          <a:p>
            <a:pPr algn="ctr"/>
            <a:r>
              <a:rPr lang="en-US" sz="1650" dirty="0">
                <a:solidFill>
                  <a:prstClr val="black"/>
                </a:solidFill>
              </a:rPr>
              <a:t>I’m taking pictures of really good foods, so maybe yours will make it.  </a:t>
            </a:r>
            <a:r>
              <a:rPr lang="en-US" sz="1650" dirty="0">
                <a:solidFill>
                  <a:prstClr val="black"/>
                </a:solidFill>
                <a:sym typeface="Wingdings" pitchFamily="2" charset="2"/>
              </a:rPr>
              <a:t></a:t>
            </a:r>
            <a:endParaRPr lang="en-US" sz="1650" dirty="0">
              <a:solidFill>
                <a:prstClr val="black"/>
              </a:solidFill>
            </a:endParaRPr>
          </a:p>
        </p:txBody>
      </p:sp>
      <p:pic>
        <p:nvPicPr>
          <p:cNvPr id="2" name="Audio 1">
            <a:hlinkClick r:id="" action="ppaction://media"/>
            <a:extLst>
              <a:ext uri="{FF2B5EF4-FFF2-40B4-BE49-F238E27FC236}">
                <a16:creationId xmlns:a16="http://schemas.microsoft.com/office/drawing/2014/main" id="{3785701E-A509-421D-BF6D-2DB52BF6D2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0532745"/>
      </p:ext>
    </p:extLst>
  </p:cSld>
  <p:clrMapOvr>
    <a:masterClrMapping/>
  </p:clrMapOvr>
  <mc:AlternateContent xmlns:mc="http://schemas.openxmlformats.org/markup-compatibility/2006">
    <mc:Choice xmlns:p14="http://schemas.microsoft.com/office/powerpoint/2010/main" Requires="p14">
      <p:transition spd="slow" p14:dur="2000" advTm="171981"/>
    </mc:Choice>
    <mc:Fallback>
      <p:transition spd="slow" advTm="17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2253" y="88646"/>
            <a:ext cx="7393946" cy="5004308"/>
          </a:xfrm>
        </p:spPr>
        <p:txBody>
          <a:bodyPr>
            <a:noAutofit/>
          </a:bodyPr>
          <a:lstStyle/>
          <a:p>
            <a:pPr marL="0" indent="0" algn="ctr">
              <a:buNone/>
            </a:pPr>
            <a:r>
              <a:rPr lang="en-US" sz="3200" b="1" i="1" u="sng" dirty="0">
                <a:effectLst>
                  <a:outerShdw blurRad="38100" dist="38100" dir="2700000" algn="tl">
                    <a:srgbClr val="000000">
                      <a:alpha val="43137"/>
                    </a:srgbClr>
                  </a:outerShdw>
                </a:effectLst>
                <a:latin typeface="Bookman Old Style" pitchFamily="18" charset="0"/>
              </a:rPr>
              <a:t>OTHER BASIC TERMS</a:t>
            </a:r>
          </a:p>
          <a:p>
            <a:pPr marL="127397" indent="-127397"/>
            <a:endParaRPr lang="en-US" sz="700" b="1" u="sng" dirty="0">
              <a:latin typeface="Bookman Old Style" pitchFamily="18" charset="0"/>
            </a:endParaRPr>
          </a:p>
          <a:p>
            <a:pPr marL="214313" indent="-126206"/>
            <a:r>
              <a:rPr lang="en-US" b="1" u="sng" dirty="0">
                <a:latin typeface="Bookman Old Style" pitchFamily="18" charset="0"/>
              </a:rPr>
              <a:t>Fold</a:t>
            </a:r>
          </a:p>
          <a:p>
            <a:pPr marL="470297" lvl="1" indent="-127397">
              <a:buFont typeface="Arial" pitchFamily="34" charset="0"/>
              <a:buChar char="•"/>
            </a:pPr>
            <a:r>
              <a:rPr lang="en-US" b="1" dirty="0">
                <a:latin typeface="Bookman Old Style" pitchFamily="18" charset="0"/>
              </a:rPr>
              <a:t>Gently stir from bottom to top to incorporate ingredients like fruit or nuts</a:t>
            </a:r>
          </a:p>
          <a:p>
            <a:pPr marL="470297" lvl="1" indent="-127397">
              <a:buFont typeface="Arial" pitchFamily="34" charset="0"/>
              <a:buChar char="•"/>
            </a:pPr>
            <a:endParaRPr lang="en-US" sz="800" b="1" dirty="0">
              <a:latin typeface="Bookman Old Style" pitchFamily="18" charset="0"/>
            </a:endParaRPr>
          </a:p>
          <a:p>
            <a:pPr marL="214313" lvl="1" indent="-126206">
              <a:buFont typeface="Arial" pitchFamily="34" charset="0"/>
              <a:buChar char="•"/>
            </a:pPr>
            <a:r>
              <a:rPr lang="en-US" sz="2800" b="1" u="sng" dirty="0">
                <a:latin typeface="Bookman Old Style" pitchFamily="18" charset="0"/>
              </a:rPr>
              <a:t>Mash</a:t>
            </a:r>
            <a:endParaRPr lang="en-US" sz="2000" b="1" u="sng" dirty="0">
              <a:latin typeface="Bookman Old Style" pitchFamily="18" charset="0"/>
            </a:endParaRPr>
          </a:p>
          <a:p>
            <a:pPr marL="470297" lvl="1" indent="-127397">
              <a:buFont typeface="Arial" pitchFamily="34" charset="0"/>
              <a:buChar char="•"/>
            </a:pPr>
            <a:r>
              <a:rPr lang="en-US" b="1" dirty="0">
                <a:latin typeface="Bookman Old Style" pitchFamily="18" charset="0"/>
              </a:rPr>
              <a:t>Squish into small pieces or a paste</a:t>
            </a:r>
          </a:p>
          <a:p>
            <a:pPr marL="470297" lvl="1" indent="-127397">
              <a:buFont typeface="Arial" pitchFamily="34" charset="0"/>
              <a:buChar char="•"/>
            </a:pPr>
            <a:endParaRPr lang="en-US" sz="800" b="1" dirty="0">
              <a:latin typeface="Bookman Old Style" pitchFamily="18" charset="0"/>
            </a:endParaRPr>
          </a:p>
          <a:p>
            <a:pPr marL="214313" indent="-126206"/>
            <a:r>
              <a:rPr lang="en-US" b="1" u="sng" dirty="0">
                <a:latin typeface="Bookman Old Style" pitchFamily="18" charset="0"/>
              </a:rPr>
              <a:t>Cut-in</a:t>
            </a:r>
          </a:p>
          <a:p>
            <a:pPr marL="470297" lvl="1" indent="-127397">
              <a:buFont typeface="Arial" pitchFamily="34" charset="0"/>
              <a:buChar char="•"/>
            </a:pPr>
            <a:r>
              <a:rPr lang="en-US" b="1" dirty="0">
                <a:latin typeface="Bookman Old Style" pitchFamily="18" charset="0"/>
              </a:rPr>
              <a:t>Using a pastry blender, cut fat into flour/dry ingredients until the size of coarse crumbs</a:t>
            </a:r>
          </a:p>
          <a:p>
            <a:pPr marL="470297" lvl="1" indent="-127397">
              <a:buFont typeface="Arial" pitchFamily="34" charset="0"/>
              <a:buChar char="•"/>
            </a:pPr>
            <a:endParaRPr lang="en-US" sz="800" b="1" dirty="0">
              <a:latin typeface="Bookman Old Style" pitchFamily="18" charset="0"/>
            </a:endParaRPr>
          </a:p>
          <a:p>
            <a:pPr marL="214313" indent="-126206"/>
            <a:r>
              <a:rPr lang="en-US" b="1" u="sng" dirty="0">
                <a:latin typeface="Bookman Old Style" pitchFamily="18" charset="0"/>
              </a:rPr>
              <a:t>Knead</a:t>
            </a:r>
          </a:p>
          <a:p>
            <a:pPr marL="470297" lvl="1" indent="-127397">
              <a:buFont typeface="Arial" pitchFamily="34" charset="0"/>
              <a:buChar char="•"/>
            </a:pPr>
            <a:r>
              <a:rPr lang="en-US" b="1" dirty="0">
                <a:latin typeface="Bookman Old Style" pitchFamily="18" charset="0"/>
              </a:rPr>
              <a:t>Mix dough together using heels of hands to combine ingredients and develop gluten</a:t>
            </a:r>
          </a:p>
          <a:p>
            <a:endParaRPr lang="en-US" sz="3200" b="1" i="1" dirty="0">
              <a:solidFill>
                <a:srgbClr val="002060"/>
              </a:solidFill>
              <a:latin typeface="Bookman Old Style" pitchFamily="18" charset="0"/>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199" y="4042864"/>
            <a:ext cx="1178875" cy="105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199" y="5730851"/>
            <a:ext cx="1194195" cy="89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1508"/>
          <a:stretch/>
        </p:blipFill>
        <p:spPr>
          <a:xfrm>
            <a:off x="7680878" y="895897"/>
            <a:ext cx="1194196" cy="112385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199" y="2352706"/>
            <a:ext cx="1178875" cy="1255230"/>
          </a:xfrm>
          <a:prstGeom prst="rect">
            <a:avLst/>
          </a:prstGeom>
        </p:spPr>
      </p:pic>
      <p:pic>
        <p:nvPicPr>
          <p:cNvPr id="5" name="Audio 4">
            <a:hlinkClick r:id="" action="ppaction://media"/>
            <a:extLst>
              <a:ext uri="{FF2B5EF4-FFF2-40B4-BE49-F238E27FC236}">
                <a16:creationId xmlns:a16="http://schemas.microsoft.com/office/drawing/2014/main" id="{CFF713E8-8EE5-4653-862E-4D086C6BEE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4184620"/>
      </p:ext>
    </p:extLst>
  </p:cSld>
  <p:clrMapOvr>
    <a:masterClrMapping/>
  </p:clrMapOvr>
  <mc:AlternateContent xmlns:mc="http://schemas.openxmlformats.org/markup-compatibility/2006">
    <mc:Choice xmlns:p14="http://schemas.microsoft.com/office/powerpoint/2010/main" Requires="p14">
      <p:transition spd="slow" p14:dur="2000" advTm="97963"/>
    </mc:Choice>
    <mc:Fallback>
      <p:transition spd="slow" advTm="9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609600"/>
            <a:ext cx="7239000" cy="6247864"/>
          </a:xfrm>
          <a:prstGeom prst="rect">
            <a:avLst/>
          </a:prstGeom>
        </p:spPr>
        <p:txBody>
          <a:bodyPr wrap="square">
            <a:spAutoFit/>
          </a:bodyPr>
          <a:lstStyle/>
          <a:p>
            <a:r>
              <a:rPr lang="en-US" sz="2400" b="1" i="1" u="sng" dirty="0">
                <a:solidFill>
                  <a:prstClr val="black"/>
                </a:solidFill>
                <a:effectLst>
                  <a:outerShdw blurRad="38100" dist="38100" dir="2700000" algn="tl">
                    <a:srgbClr val="000000">
                      <a:alpha val="43137"/>
                    </a:srgbClr>
                  </a:outerShdw>
                </a:effectLst>
                <a:latin typeface="Bookman Old Style" pitchFamily="18" charset="0"/>
              </a:rPr>
              <a:t>TIPS:</a:t>
            </a:r>
          </a:p>
          <a:p>
            <a:pPr marL="214313" indent="-214313">
              <a:buFont typeface="Arial" pitchFamily="34" charset="0"/>
              <a:buChar char="•"/>
            </a:pPr>
            <a:endParaRPr lang="en-US" sz="1000" b="1" u="sng"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Use hand mixer first, do NOT use the whisk to combine the liquid and dry ingredients – too thick = wasted batter</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Be sure cookies are the same size so they cook evenly</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Bake in the middle of the oven, too high = burned sides, </a:t>
            </a:r>
            <a:r>
              <a:rPr lang="en-US" b="1" i="1" dirty="0">
                <a:solidFill>
                  <a:srgbClr val="FF0000"/>
                </a:solidFill>
                <a:latin typeface="Bookman Old Style" pitchFamily="18" charset="0"/>
              </a:rPr>
              <a:t>if the racks aren’t in the correct place, move them before you turn on the oven</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If you have two baking sheets, switch places in the oven half way through the cooking time</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Bake at lowest time, you can add more if they are underdone – the tops of the cookies should be firm to the touch</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Present on front table for grading – do NOT eat before graded – EARN ZERO</a:t>
            </a:r>
          </a:p>
          <a:p>
            <a:pPr marL="214313" indent="-214313">
              <a:buFont typeface="Arial" pitchFamily="34" charset="0"/>
              <a:buChar char="•"/>
            </a:pPr>
            <a:endParaRPr lang="en-US" sz="1000" b="1" dirty="0">
              <a:solidFill>
                <a:prstClr val="black"/>
              </a:solidFill>
              <a:latin typeface="Bookman Old Style" pitchFamily="18" charset="0"/>
            </a:endParaRPr>
          </a:p>
          <a:p>
            <a:pPr marL="214313" indent="-214313">
              <a:buFont typeface="Arial" pitchFamily="34" charset="0"/>
              <a:buChar char="•"/>
            </a:pPr>
            <a:r>
              <a:rPr lang="en-US" b="1" dirty="0">
                <a:solidFill>
                  <a:prstClr val="black"/>
                </a:solidFill>
                <a:latin typeface="Bookman Old Style" pitchFamily="18" charset="0"/>
              </a:rPr>
              <a:t>Clean as you go, </a:t>
            </a:r>
            <a:r>
              <a:rPr lang="en-US" b="1" i="1" dirty="0">
                <a:solidFill>
                  <a:srgbClr val="C00000"/>
                </a:solidFill>
                <a:latin typeface="Bookman Old Style" pitchFamily="18" charset="0"/>
              </a:rPr>
              <a:t>NEVER WASH THE SIFTER – only wipe out with damp cloth or you will rust it.  Wash the shortening tools LAST and make sure they are NOT greasy.</a:t>
            </a:r>
          </a:p>
        </p:txBody>
      </p:sp>
      <p:sp>
        <p:nvSpPr>
          <p:cNvPr id="9" name="Title 1"/>
          <p:cNvSpPr txBox="1">
            <a:spLocks/>
          </p:cNvSpPr>
          <p:nvPr/>
        </p:nvSpPr>
        <p:spPr>
          <a:xfrm>
            <a:off x="1447800" y="68289"/>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u="sng" dirty="0">
                <a:solidFill>
                  <a:prstClr val="black"/>
                </a:solidFill>
                <a:latin typeface="Bookman Old Style" pitchFamily="18" charset="0"/>
              </a:rPr>
              <a:t>Multiple Cookies Lab</a:t>
            </a:r>
          </a:p>
        </p:txBody>
      </p:sp>
      <p:sp>
        <p:nvSpPr>
          <p:cNvPr id="6" name="TextBox 5"/>
          <p:cNvSpPr txBox="1"/>
          <p:nvPr/>
        </p:nvSpPr>
        <p:spPr>
          <a:xfrm rot="425156">
            <a:off x="7548374" y="838098"/>
            <a:ext cx="1396706" cy="2631490"/>
          </a:xfrm>
          <a:prstGeom prst="rect">
            <a:avLst/>
          </a:prstGeom>
          <a:solidFill>
            <a:schemeClr val="bg1"/>
          </a:solidFill>
        </p:spPr>
        <p:txBody>
          <a:bodyPr wrap="square" rtlCol="0">
            <a:spAutoFit/>
          </a:bodyPr>
          <a:lstStyle/>
          <a:p>
            <a:pPr algn="ctr"/>
            <a:r>
              <a:rPr lang="en-US" sz="1650" dirty="0">
                <a:solidFill>
                  <a:prstClr val="black"/>
                </a:solidFill>
              </a:rPr>
              <a:t>Your cookie picture here:</a:t>
            </a:r>
          </a:p>
          <a:p>
            <a:pPr algn="ctr"/>
            <a:endParaRPr lang="en-US" sz="1650" dirty="0">
              <a:solidFill>
                <a:prstClr val="black"/>
              </a:solidFill>
            </a:endParaRPr>
          </a:p>
          <a:p>
            <a:pPr algn="ctr"/>
            <a:r>
              <a:rPr lang="en-US" sz="1650" dirty="0">
                <a:solidFill>
                  <a:prstClr val="black"/>
                </a:solidFill>
              </a:rPr>
              <a:t>I’m taking pictures of really good foods, so maybe yours will make it.  </a:t>
            </a:r>
            <a:r>
              <a:rPr lang="en-US" sz="1650" dirty="0">
                <a:solidFill>
                  <a:prstClr val="black"/>
                </a:solidFill>
                <a:sym typeface="Wingdings" pitchFamily="2" charset="2"/>
              </a:rPr>
              <a:t></a:t>
            </a:r>
            <a:endParaRPr lang="en-US" sz="1650" dirty="0">
              <a:solidFill>
                <a:prstClr val="black"/>
              </a:solidFill>
            </a:endParaRPr>
          </a:p>
        </p:txBody>
      </p:sp>
      <p:sp>
        <p:nvSpPr>
          <p:cNvPr id="7" name="TextBox 6"/>
          <p:cNvSpPr txBox="1"/>
          <p:nvPr/>
        </p:nvSpPr>
        <p:spPr>
          <a:xfrm rot="826710">
            <a:off x="6856829" y="3889939"/>
            <a:ext cx="2171348" cy="1815882"/>
          </a:xfrm>
          <a:prstGeom prst="rect">
            <a:avLst/>
          </a:prstGeom>
          <a:noFill/>
        </p:spPr>
        <p:txBody>
          <a:bodyPr wrap="square" rtlCol="0">
            <a:spAutoFit/>
          </a:bodyPr>
          <a:lstStyle>
            <a:defPPr>
              <a:defRPr lang="en-US"/>
            </a:defPPr>
            <a:lvl1pPr marL="457200" indent="-457200">
              <a:buFont typeface="Wingdings" panose="05000000000000000000" pitchFamily="2" charset="2"/>
              <a:buChar char="Ø"/>
              <a:defRPr sz="2800" b="1">
                <a:solidFill>
                  <a:srgbClr val="FF0000"/>
                </a:solidFill>
                <a:latin typeface="Baskerville Old Face" panose="02020602080505020303" pitchFamily="18" charset="0"/>
                <a:cs typeface="Aharoni" pitchFamily="2" charset="-79"/>
              </a:defRPr>
            </a:lvl1pPr>
          </a:lstStyle>
          <a:p>
            <a:pPr marL="0" indent="0" algn="ctr">
              <a:buNone/>
            </a:pPr>
            <a:r>
              <a:rPr lang="en-US" sz="1600" dirty="0">
                <a:solidFill>
                  <a:srgbClr val="C00000"/>
                </a:solidFill>
              </a:rPr>
              <a:t>Use 2 baking sheets and switch halfway through baking.</a:t>
            </a:r>
          </a:p>
          <a:p>
            <a:pPr marL="0" indent="0" algn="ctr">
              <a:buNone/>
            </a:pPr>
            <a:r>
              <a:rPr lang="en-US" sz="1600" dirty="0">
                <a:solidFill>
                  <a:srgbClr val="C00000"/>
                </a:solidFill>
              </a:rPr>
              <a:t>USE ALL THE dough– NO WASTE!</a:t>
            </a:r>
          </a:p>
          <a:p>
            <a:pPr marL="0" indent="0" algn="ctr">
              <a:buNone/>
            </a:pPr>
            <a:r>
              <a:rPr lang="en-US" sz="1600" dirty="0">
                <a:solidFill>
                  <a:srgbClr val="C00000"/>
                </a:solidFill>
              </a:rPr>
              <a:t>Make all cookies the same size.</a:t>
            </a:r>
          </a:p>
        </p:txBody>
      </p:sp>
      <p:pic>
        <p:nvPicPr>
          <p:cNvPr id="2" name="Audio 1">
            <a:hlinkClick r:id="" action="ppaction://media"/>
            <a:extLst>
              <a:ext uri="{FF2B5EF4-FFF2-40B4-BE49-F238E27FC236}">
                <a16:creationId xmlns:a16="http://schemas.microsoft.com/office/drawing/2014/main" id="{2F388868-4EC4-42C7-A96A-F86E064426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1924576"/>
      </p:ext>
    </p:extLst>
  </p:cSld>
  <p:clrMapOvr>
    <a:masterClrMapping/>
  </p:clrMapOvr>
  <mc:AlternateContent xmlns:mc="http://schemas.openxmlformats.org/markup-compatibility/2006">
    <mc:Choice xmlns:p14="http://schemas.microsoft.com/office/powerpoint/2010/main" Requires="p14">
      <p:transition spd="slow" p14:dur="2000" advTm="166268"/>
    </mc:Choice>
    <mc:Fallback>
      <p:transition spd="slow" advTm="16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243" y="0"/>
            <a:ext cx="6172200" cy="857250"/>
          </a:xfrm>
        </p:spPr>
        <p:txBody>
          <a:bodyPr/>
          <a:lstStyle/>
          <a:p>
            <a:r>
              <a:rPr lang="en-US" b="1" i="1" u="sng" dirty="0">
                <a:latin typeface="Bookman Old Style" pitchFamily="18" charset="0"/>
              </a:rPr>
              <a:t>ALL Labs</a:t>
            </a:r>
          </a:p>
        </p:txBody>
      </p:sp>
      <p:sp>
        <p:nvSpPr>
          <p:cNvPr id="3" name="Content Placeholder 2"/>
          <p:cNvSpPr>
            <a:spLocks noGrp="1"/>
          </p:cNvSpPr>
          <p:nvPr>
            <p:ph sz="half" idx="1"/>
          </p:nvPr>
        </p:nvSpPr>
        <p:spPr>
          <a:xfrm>
            <a:off x="98532" y="857250"/>
            <a:ext cx="8881622" cy="4286250"/>
          </a:xfrm>
        </p:spPr>
        <p:txBody>
          <a:bodyPr>
            <a:noAutofit/>
          </a:bodyPr>
          <a:lstStyle/>
          <a:p>
            <a:r>
              <a:rPr lang="en-US" sz="2100" b="1" u="sng" dirty="0">
                <a:solidFill>
                  <a:srgbClr val="FF0000"/>
                </a:solidFill>
                <a:latin typeface="Bookman Old Style" pitchFamily="18" charset="0"/>
              </a:rPr>
              <a:t>All students will read</a:t>
            </a:r>
            <a:r>
              <a:rPr lang="en-US" sz="2100" b="1" dirty="0">
                <a:solidFill>
                  <a:srgbClr val="FF0000"/>
                </a:solidFill>
                <a:latin typeface="Bookman Old Style" pitchFamily="18" charset="0"/>
              </a:rPr>
              <a:t> all of the directions before starting</a:t>
            </a:r>
          </a:p>
          <a:p>
            <a:r>
              <a:rPr lang="en-US" sz="2100" b="1" u="sng" dirty="0">
                <a:solidFill>
                  <a:srgbClr val="FFFF00"/>
                </a:solidFill>
                <a:latin typeface="Bookman Old Style" pitchFamily="18" charset="0"/>
              </a:rPr>
              <a:t>One person</a:t>
            </a:r>
            <a:r>
              <a:rPr lang="en-US" sz="2100" b="1" dirty="0">
                <a:solidFill>
                  <a:srgbClr val="FFFF00"/>
                </a:solidFill>
                <a:latin typeface="Bookman Old Style" pitchFamily="18" charset="0"/>
              </a:rPr>
              <a:t> (different from last time) comes to table to get ingredients</a:t>
            </a:r>
            <a:endParaRPr lang="en-US" sz="2100" b="1" u="sng" dirty="0">
              <a:solidFill>
                <a:srgbClr val="FFFF00"/>
              </a:solidFill>
              <a:latin typeface="Bookman Old Style" pitchFamily="18" charset="0"/>
            </a:endParaRPr>
          </a:p>
          <a:p>
            <a:r>
              <a:rPr lang="en-US" sz="2100" b="1" u="sng" dirty="0">
                <a:solidFill>
                  <a:srgbClr val="FF0000"/>
                </a:solidFill>
                <a:latin typeface="Bookman Old Style" pitchFamily="18" charset="0"/>
              </a:rPr>
              <a:t>Everyone helps out</a:t>
            </a:r>
            <a:r>
              <a:rPr lang="en-US" sz="2100" b="1" dirty="0">
                <a:solidFill>
                  <a:srgbClr val="FF0000"/>
                </a:solidFill>
                <a:latin typeface="Bookman Old Style" pitchFamily="18" charset="0"/>
              </a:rPr>
              <a:t> and cleans as you go so you aren’t late</a:t>
            </a:r>
          </a:p>
          <a:p>
            <a:r>
              <a:rPr lang="en-US" sz="2100" b="1" u="sng" dirty="0">
                <a:solidFill>
                  <a:srgbClr val="FFFF00"/>
                </a:solidFill>
                <a:latin typeface="Bookman Old Style" pitchFamily="18" charset="0"/>
              </a:rPr>
              <a:t>Time management is very important.  Follow the times given for oven use</a:t>
            </a:r>
          </a:p>
          <a:p>
            <a:r>
              <a:rPr lang="en-US" sz="2100" b="1" u="sng" dirty="0">
                <a:solidFill>
                  <a:srgbClr val="FF0000"/>
                </a:solidFill>
                <a:latin typeface="Bookman Old Style" pitchFamily="18" charset="0"/>
              </a:rPr>
              <a:t>You will create a presentation </a:t>
            </a:r>
            <a:r>
              <a:rPr lang="en-US" sz="2100" b="1" dirty="0">
                <a:solidFill>
                  <a:srgbClr val="FF0000"/>
                </a:solidFill>
                <a:latin typeface="Bookman Old Style" pitchFamily="18" charset="0"/>
              </a:rPr>
              <a:t>on the platter </a:t>
            </a:r>
            <a:r>
              <a:rPr lang="en-US" sz="2100" b="1" u="sng" dirty="0">
                <a:solidFill>
                  <a:srgbClr val="FF0000"/>
                </a:solidFill>
                <a:latin typeface="Bookman Old Style" pitchFamily="18" charset="0"/>
              </a:rPr>
              <a:t>BEFORE</a:t>
            </a:r>
            <a:r>
              <a:rPr lang="en-US" sz="2100" b="1" dirty="0">
                <a:solidFill>
                  <a:srgbClr val="FF0000"/>
                </a:solidFill>
                <a:latin typeface="Bookman Old Style" pitchFamily="18" charset="0"/>
              </a:rPr>
              <a:t> you eat anything – if it isn’t graded and you eat it, it earns a zero</a:t>
            </a:r>
          </a:p>
          <a:p>
            <a:r>
              <a:rPr lang="en-US" sz="2100" b="1" u="sng" dirty="0">
                <a:solidFill>
                  <a:srgbClr val="FFFF00"/>
                </a:solidFill>
                <a:latin typeface="Bookman Old Style" pitchFamily="18" charset="0"/>
              </a:rPr>
              <a:t>Turn in all hardware (muffin tins, baking sheets, cooling racks)</a:t>
            </a:r>
          </a:p>
          <a:p>
            <a:r>
              <a:rPr lang="en-US" sz="2100" b="1" u="sng" dirty="0">
                <a:solidFill>
                  <a:srgbClr val="FF0000"/>
                </a:solidFill>
                <a:latin typeface="Bookman Old Style" pitchFamily="18" charset="0"/>
              </a:rPr>
              <a:t>Table clean up group</a:t>
            </a:r>
            <a:r>
              <a:rPr lang="en-US" sz="2100" b="1" dirty="0">
                <a:solidFill>
                  <a:srgbClr val="FF0000"/>
                </a:solidFill>
                <a:latin typeface="Bookman Old Style" pitchFamily="18" charset="0"/>
              </a:rPr>
              <a:t> cleans front table</a:t>
            </a:r>
            <a:endParaRPr lang="en-US" sz="2100" b="1" u="sng" dirty="0">
              <a:solidFill>
                <a:srgbClr val="FF0000"/>
              </a:solidFill>
              <a:latin typeface="Bookman Old Style" pitchFamily="18" charset="0"/>
            </a:endParaRPr>
          </a:p>
          <a:p>
            <a:r>
              <a:rPr lang="en-US" sz="2100" b="1" u="sng" dirty="0">
                <a:solidFill>
                  <a:srgbClr val="FFFF00"/>
                </a:solidFill>
                <a:latin typeface="Bookman Old Style" pitchFamily="18" charset="0"/>
              </a:rPr>
              <a:t>Clean your entire kitchen</a:t>
            </a:r>
            <a:r>
              <a:rPr lang="en-US" sz="2100" b="1" dirty="0">
                <a:solidFill>
                  <a:srgbClr val="FFFF00"/>
                </a:solidFill>
                <a:latin typeface="Bookman Old Style" pitchFamily="18" charset="0"/>
              </a:rPr>
              <a:t> – dishes, tools, counters, oven, floor…</a:t>
            </a:r>
            <a:endParaRPr lang="en-US" sz="2100" b="1" u="sng" dirty="0">
              <a:solidFill>
                <a:srgbClr val="FFFF00"/>
              </a:solidFill>
              <a:latin typeface="Bookman Old Style" pitchFamily="18" charset="0"/>
            </a:endParaRPr>
          </a:p>
          <a:p>
            <a:endParaRPr lang="en-US" sz="800" b="1" u="sng" dirty="0">
              <a:solidFill>
                <a:schemeClr val="bg1"/>
              </a:solidFill>
              <a:latin typeface="Bookman Old Style" pitchFamily="18" charset="0"/>
            </a:endParaRPr>
          </a:p>
          <a:p>
            <a:pPr algn="ctr"/>
            <a:r>
              <a:rPr lang="en-US" sz="2100" b="1" u="sng" dirty="0">
                <a:latin typeface="Bookman Old Style" pitchFamily="18" charset="0"/>
              </a:rPr>
              <a:t>All extra food gets donated to the local food pantry – if you are not going to eat it, do not leave with it. </a:t>
            </a:r>
            <a:r>
              <a:rPr lang="en-US" sz="2100" b="1" dirty="0">
                <a:latin typeface="Bookman Old Style" pitchFamily="18" charset="0"/>
              </a:rPr>
              <a:t> </a:t>
            </a:r>
            <a:r>
              <a:rPr lang="en-US" sz="2100" b="1" dirty="0">
                <a:latin typeface="Bookman Old Style" pitchFamily="18" charset="0"/>
                <a:sym typeface="Wingdings" pitchFamily="2" charset="2"/>
              </a:rPr>
              <a:t></a:t>
            </a:r>
            <a:endParaRPr lang="en-US" sz="2100" b="1" dirty="0">
              <a:latin typeface="Bookman Old Style" pitchFamily="18" charset="0"/>
            </a:endParaRPr>
          </a:p>
        </p:txBody>
      </p:sp>
      <p:pic>
        <p:nvPicPr>
          <p:cNvPr id="4" name="Audio 3">
            <a:hlinkClick r:id="" action="ppaction://media"/>
            <a:extLst>
              <a:ext uri="{FF2B5EF4-FFF2-40B4-BE49-F238E27FC236}">
                <a16:creationId xmlns:a16="http://schemas.microsoft.com/office/drawing/2014/main" id="{183F73EB-B1C4-4270-8D27-6A588ACB17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1696702"/>
      </p:ext>
    </p:extLst>
  </p:cSld>
  <p:clrMapOvr>
    <a:masterClrMapping/>
  </p:clrMapOvr>
  <mc:AlternateContent xmlns:mc="http://schemas.openxmlformats.org/markup-compatibility/2006">
    <mc:Choice xmlns:p14="http://schemas.microsoft.com/office/powerpoint/2010/main" Requires="p14">
      <p:transition spd="slow" p14:dur="2000" advTm="170802"/>
    </mc:Choice>
    <mc:Fallback>
      <p:transition spd="slow" advTm="17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man Old Style" pitchFamily="18" charset="0"/>
              </a:rPr>
              <a:t>Nice to know…</a:t>
            </a:r>
          </a:p>
        </p:txBody>
      </p:sp>
      <p:sp>
        <p:nvSpPr>
          <p:cNvPr id="3" name="Content Placeholder 2"/>
          <p:cNvSpPr>
            <a:spLocks noGrp="1"/>
          </p:cNvSpPr>
          <p:nvPr>
            <p:ph sz="half" idx="1"/>
          </p:nvPr>
        </p:nvSpPr>
        <p:spPr>
          <a:xfrm>
            <a:off x="457200" y="1600200"/>
            <a:ext cx="3124200" cy="4525963"/>
          </a:xfrm>
        </p:spPr>
        <p:txBody>
          <a:bodyPr>
            <a:normAutofit fontScale="92500" lnSpcReduction="20000"/>
          </a:bodyPr>
          <a:lstStyle/>
          <a:p>
            <a:r>
              <a:rPr lang="en-US" dirty="0">
                <a:latin typeface="Bookman Old Style" pitchFamily="18" charset="0"/>
              </a:rPr>
              <a:t>Nutritional information: </a:t>
            </a:r>
            <a:r>
              <a:rPr lang="en-US" b="1" i="1" u="sng" dirty="0">
                <a:latin typeface="Bookman Old Style" pitchFamily="18" charset="0"/>
              </a:rPr>
              <a:t>per serving</a:t>
            </a:r>
          </a:p>
          <a:p>
            <a:pPr marL="457200" lvl="1" indent="-228600"/>
            <a:r>
              <a:rPr lang="en-US" dirty="0">
                <a:latin typeface="Bookman Old Style" pitchFamily="18" charset="0"/>
              </a:rPr>
              <a:t>Calories</a:t>
            </a:r>
          </a:p>
          <a:p>
            <a:pPr marL="457200" lvl="1" indent="-228600"/>
            <a:r>
              <a:rPr lang="en-US" dirty="0">
                <a:latin typeface="Bookman Old Style" pitchFamily="18" charset="0"/>
              </a:rPr>
              <a:t>Fat, total and specific kinds</a:t>
            </a:r>
          </a:p>
          <a:p>
            <a:pPr marL="857250" lvl="2"/>
            <a:r>
              <a:rPr lang="en-US" dirty="0">
                <a:latin typeface="Bookman Old Style" pitchFamily="18" charset="0"/>
              </a:rPr>
              <a:t>Saturated</a:t>
            </a:r>
          </a:p>
          <a:p>
            <a:pPr marL="857250" lvl="2"/>
            <a:r>
              <a:rPr lang="en-US" dirty="0">
                <a:latin typeface="Bookman Old Style" pitchFamily="18" charset="0"/>
              </a:rPr>
              <a:t>Unsaturated</a:t>
            </a:r>
          </a:p>
          <a:p>
            <a:pPr marL="857250" lvl="2"/>
            <a:r>
              <a:rPr lang="en-US" dirty="0">
                <a:latin typeface="Bookman Old Style" pitchFamily="18" charset="0"/>
              </a:rPr>
              <a:t>Trans</a:t>
            </a:r>
          </a:p>
          <a:p>
            <a:pPr marL="457200" lvl="1" indent="-228600"/>
            <a:r>
              <a:rPr lang="en-US" dirty="0">
                <a:latin typeface="Bookman Old Style" pitchFamily="18" charset="0"/>
              </a:rPr>
              <a:t>Cholesterol</a:t>
            </a:r>
          </a:p>
          <a:p>
            <a:pPr marL="457200" lvl="1" indent="-228600"/>
            <a:r>
              <a:rPr lang="en-US" dirty="0">
                <a:latin typeface="Bookman Old Style" pitchFamily="18" charset="0"/>
              </a:rPr>
              <a:t>Sodium</a:t>
            </a:r>
          </a:p>
          <a:p>
            <a:pPr marL="457200" lvl="1" indent="-228600"/>
            <a:r>
              <a:rPr lang="en-US" dirty="0">
                <a:latin typeface="Bookman Old Style" pitchFamily="18" charset="0"/>
              </a:rPr>
              <a:t>Carbohydrates</a:t>
            </a:r>
          </a:p>
          <a:p>
            <a:pPr marL="457200" lvl="1" indent="-228600"/>
            <a:r>
              <a:rPr lang="en-US" dirty="0">
                <a:latin typeface="Bookman Old Style" pitchFamily="18" charset="0"/>
              </a:rPr>
              <a:t>Protein </a:t>
            </a:r>
          </a:p>
        </p:txBody>
      </p:sp>
      <p:pic>
        <p:nvPicPr>
          <p:cNvPr id="1031" name="Picture 7" descr="http://www.veggie-mon.org/nutrition/img/food_labe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88744"/>
            <a:ext cx="4343400" cy="541972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13D96E9-B429-494B-BE11-716CFD68DE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7442409"/>
      </p:ext>
    </p:extLst>
  </p:cSld>
  <p:clrMapOvr>
    <a:masterClrMapping/>
  </p:clrMapOvr>
  <mc:AlternateContent xmlns:mc="http://schemas.openxmlformats.org/markup-compatibility/2006">
    <mc:Choice xmlns:p14="http://schemas.microsoft.com/office/powerpoint/2010/main" Requires="p14">
      <p:transition spd="slow" p14:dur="2000" advTm="34123"/>
    </mc:Choice>
    <mc:Fallback>
      <p:transition spd="slow" advTm="3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Ingredients:</a:t>
            </a:r>
          </a:p>
        </p:txBody>
      </p:sp>
      <p:sp>
        <p:nvSpPr>
          <p:cNvPr id="3" name="Content Placeholder 2"/>
          <p:cNvSpPr>
            <a:spLocks noGrp="1"/>
          </p:cNvSpPr>
          <p:nvPr>
            <p:ph idx="1"/>
          </p:nvPr>
        </p:nvSpPr>
        <p:spPr>
          <a:xfrm>
            <a:off x="457200" y="1600200"/>
            <a:ext cx="8229600" cy="5029200"/>
          </a:xfrm>
        </p:spPr>
        <p:txBody>
          <a:bodyPr>
            <a:normAutofit/>
          </a:bodyPr>
          <a:lstStyle/>
          <a:p>
            <a:r>
              <a:rPr lang="en-US" b="1" dirty="0">
                <a:latin typeface="Bookman Old Style" pitchFamily="18" charset="0"/>
              </a:rPr>
              <a:t>Nutritious items include:</a:t>
            </a:r>
          </a:p>
          <a:p>
            <a:pPr lvl="1"/>
            <a:r>
              <a:rPr lang="en-US" b="1" dirty="0">
                <a:latin typeface="Bookman Old Style" pitchFamily="18" charset="0"/>
              </a:rPr>
              <a:t>Carbs</a:t>
            </a:r>
          </a:p>
          <a:p>
            <a:pPr lvl="1"/>
            <a:r>
              <a:rPr lang="en-US" b="1" dirty="0">
                <a:latin typeface="Bookman Old Style" pitchFamily="18" charset="0"/>
              </a:rPr>
              <a:t>Protein</a:t>
            </a:r>
          </a:p>
          <a:p>
            <a:pPr lvl="1"/>
            <a:r>
              <a:rPr lang="en-US" b="1" dirty="0">
                <a:latin typeface="Bookman Old Style" pitchFamily="18" charset="0"/>
              </a:rPr>
              <a:t>B-vitamins</a:t>
            </a:r>
          </a:p>
          <a:p>
            <a:pPr lvl="1"/>
            <a:r>
              <a:rPr lang="en-US" b="1" dirty="0">
                <a:latin typeface="Bookman Old Style" pitchFamily="18" charset="0"/>
              </a:rPr>
              <a:t>Iron</a:t>
            </a:r>
          </a:p>
          <a:p>
            <a:pPr marL="342900" lvl="1" indent="-342900">
              <a:buFont typeface="Arial" pitchFamily="34" charset="0"/>
              <a:buChar char="•"/>
            </a:pPr>
            <a:r>
              <a:rPr lang="en-US" sz="3200" b="1" dirty="0">
                <a:latin typeface="Bookman Old Style" pitchFamily="18" charset="0"/>
              </a:rPr>
              <a:t>Using whole grains, fruits, &amp; nuts adds fiber, vitamins &amp; minerals</a:t>
            </a:r>
          </a:p>
          <a:p>
            <a:pPr marL="342900" lvl="1" indent="-342900">
              <a:buFont typeface="Arial" pitchFamily="34" charset="0"/>
              <a:buChar char="•"/>
            </a:pPr>
            <a:r>
              <a:rPr lang="en-US" sz="3200" b="1" dirty="0">
                <a:latin typeface="Bookman Old Style" pitchFamily="18" charset="0"/>
              </a:rPr>
              <a:t>Quick breads provide variety to your diet.</a:t>
            </a:r>
          </a:p>
        </p:txBody>
      </p:sp>
      <p:pic>
        <p:nvPicPr>
          <p:cNvPr id="2050" name="Picture 2" descr="C:\Users\bhoward\AppData\Local\Microsoft\Windows\Temporary Internet Files\Content.IE5\D7VXS30B\MP900424360[1].jpg"/>
          <p:cNvPicPr>
            <a:picLocks noChangeAspect="1" noChangeArrowheads="1"/>
          </p:cNvPicPr>
          <p:nvPr/>
        </p:nvPicPr>
        <p:blipFill>
          <a:blip r:embed="rId4" cstate="print"/>
          <a:srcRect/>
          <a:stretch>
            <a:fillRect/>
          </a:stretch>
        </p:blipFill>
        <p:spPr bwMode="auto">
          <a:xfrm>
            <a:off x="6553200" y="1981200"/>
            <a:ext cx="2057400" cy="2057400"/>
          </a:xfrm>
          <a:prstGeom prst="rect">
            <a:avLst/>
          </a:prstGeom>
          <a:noFill/>
        </p:spPr>
      </p:pic>
      <p:pic>
        <p:nvPicPr>
          <p:cNvPr id="4" name="Audio 3">
            <a:hlinkClick r:id="" action="ppaction://media"/>
            <a:extLst>
              <a:ext uri="{FF2B5EF4-FFF2-40B4-BE49-F238E27FC236}">
                <a16:creationId xmlns:a16="http://schemas.microsoft.com/office/drawing/2014/main" id="{C8D1A9E5-AD8C-47C3-83D3-28DA2E327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834"/>
    </mc:Choice>
    <mc:Fallback>
      <p:transition spd="slow" advTm="7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u="sng" dirty="0">
                <a:solidFill>
                  <a:srgbClr val="7030A0"/>
                </a:solidFill>
                <a:latin typeface="Bookman Old Style" pitchFamily="18" charset="0"/>
              </a:rPr>
              <a:t>Ingredients:</a:t>
            </a:r>
          </a:p>
        </p:txBody>
      </p:sp>
      <p:sp>
        <p:nvSpPr>
          <p:cNvPr id="3" name="Content Placeholder 2"/>
          <p:cNvSpPr>
            <a:spLocks noGrp="1"/>
          </p:cNvSpPr>
          <p:nvPr>
            <p:ph idx="1"/>
          </p:nvPr>
        </p:nvSpPr>
        <p:spPr>
          <a:xfrm>
            <a:off x="940010" y="1143000"/>
            <a:ext cx="8178380" cy="5747657"/>
          </a:xfrm>
        </p:spPr>
        <p:txBody>
          <a:bodyPr>
            <a:normAutofit fontScale="92500" lnSpcReduction="20000"/>
          </a:bodyPr>
          <a:lstStyle/>
          <a:p>
            <a:r>
              <a:rPr lang="en-US" b="1" u="sng" dirty="0">
                <a:latin typeface="Bookman Old Style" pitchFamily="18" charset="0"/>
              </a:rPr>
              <a:t>Flours</a:t>
            </a:r>
            <a:r>
              <a:rPr lang="en-US" b="1" dirty="0">
                <a:latin typeface="Bookman Old Style" pitchFamily="18" charset="0"/>
              </a:rPr>
              <a:t>:</a:t>
            </a:r>
          </a:p>
          <a:p>
            <a:pPr lvl="1"/>
            <a:r>
              <a:rPr lang="en-US" b="1" dirty="0">
                <a:latin typeface="Bookman Old Style" pitchFamily="18" charset="0"/>
              </a:rPr>
              <a:t>White</a:t>
            </a:r>
          </a:p>
          <a:p>
            <a:pPr lvl="1"/>
            <a:r>
              <a:rPr lang="en-US" b="1" dirty="0">
                <a:latin typeface="Bookman Old Style" pitchFamily="18" charset="0"/>
              </a:rPr>
              <a:t>Wheat</a:t>
            </a:r>
          </a:p>
          <a:p>
            <a:pPr lvl="1"/>
            <a:r>
              <a:rPr lang="en-US" b="1" dirty="0">
                <a:latin typeface="Bookman Old Style" pitchFamily="18" charset="0"/>
              </a:rPr>
              <a:t>Rye</a:t>
            </a:r>
          </a:p>
          <a:p>
            <a:pPr lvl="1"/>
            <a:r>
              <a:rPr lang="en-US" b="1" dirty="0">
                <a:latin typeface="Bookman Old Style" pitchFamily="18" charset="0"/>
              </a:rPr>
              <a:t>Cake – which is lighter, less gluten</a:t>
            </a:r>
          </a:p>
          <a:p>
            <a:pPr lvl="1"/>
            <a:r>
              <a:rPr lang="en-US" b="1" dirty="0">
                <a:latin typeface="Bookman Old Style" pitchFamily="18" charset="0"/>
              </a:rPr>
              <a:t>Bread – which has highest gluten, for strong structure</a:t>
            </a:r>
          </a:p>
          <a:p>
            <a:pPr lvl="1"/>
            <a:r>
              <a:rPr lang="en-US" b="1" dirty="0">
                <a:latin typeface="Bookman Old Style" pitchFamily="18" charset="0"/>
              </a:rPr>
              <a:t>Other gluten free choices include:</a:t>
            </a:r>
          </a:p>
          <a:p>
            <a:pPr lvl="2"/>
            <a:r>
              <a:rPr lang="en-US" b="1" dirty="0">
                <a:latin typeface="Bookman Old Style" pitchFamily="18" charset="0"/>
              </a:rPr>
              <a:t>Bean</a:t>
            </a:r>
          </a:p>
          <a:p>
            <a:pPr lvl="2"/>
            <a:r>
              <a:rPr lang="en-US" b="1" dirty="0">
                <a:latin typeface="Bookman Old Style" pitchFamily="18" charset="0"/>
              </a:rPr>
              <a:t>Tapioca</a:t>
            </a:r>
          </a:p>
          <a:p>
            <a:pPr lvl="2"/>
            <a:r>
              <a:rPr lang="en-US" b="1" dirty="0">
                <a:latin typeface="Bookman Old Style" pitchFamily="18" charset="0"/>
              </a:rPr>
              <a:t>Rice </a:t>
            </a:r>
          </a:p>
          <a:p>
            <a:pPr marL="342900" lvl="1" indent="-342900">
              <a:buFont typeface="Arial" pitchFamily="34" charset="0"/>
              <a:buChar char="•"/>
            </a:pPr>
            <a:r>
              <a:rPr lang="en-US" sz="3200" b="1" u="sng" dirty="0">
                <a:latin typeface="Bookman Old Style" pitchFamily="18" charset="0"/>
              </a:rPr>
              <a:t>Sweeteners</a:t>
            </a:r>
            <a:r>
              <a:rPr lang="en-US" sz="3200" b="1" dirty="0">
                <a:latin typeface="Bookman Old Style" pitchFamily="18" charset="0"/>
              </a:rPr>
              <a:t>:</a:t>
            </a:r>
          </a:p>
          <a:p>
            <a:pPr marL="742950" lvl="2" indent="-342900"/>
            <a:r>
              <a:rPr lang="en-US" b="1" dirty="0">
                <a:latin typeface="Bookman Old Style" pitchFamily="18" charset="0"/>
              </a:rPr>
              <a:t>Sugar</a:t>
            </a:r>
          </a:p>
          <a:p>
            <a:pPr marL="742950" lvl="2" indent="-342900"/>
            <a:r>
              <a:rPr lang="en-US" b="1" dirty="0">
                <a:latin typeface="Bookman Old Style" pitchFamily="18" charset="0"/>
              </a:rPr>
              <a:t>Honey</a:t>
            </a:r>
          </a:p>
          <a:p>
            <a:pPr marL="742950" lvl="2" indent="-342900"/>
            <a:r>
              <a:rPr lang="en-US" b="1" dirty="0">
                <a:latin typeface="Bookman Old Style" pitchFamily="18" charset="0"/>
              </a:rPr>
              <a:t>Juices </a:t>
            </a:r>
          </a:p>
        </p:txBody>
      </p:sp>
      <p:pic>
        <p:nvPicPr>
          <p:cNvPr id="4" name="Picture 2" descr="http://i0.goodness-direct.co.uk/d/159000b.jpg"/>
          <p:cNvPicPr>
            <a:picLocks noChangeAspect="1" noChangeArrowheads="1"/>
          </p:cNvPicPr>
          <p:nvPr/>
        </p:nvPicPr>
        <p:blipFill rotWithShape="1">
          <a:blip r:embed="rId5">
            <a:extLst>
              <a:ext uri="{28A0092B-C50C-407E-A947-70E740481C1C}">
                <a14:useLocalDpi xmlns:a14="http://schemas.microsoft.com/office/drawing/2010/main" val="0"/>
              </a:ext>
            </a:extLst>
          </a:blip>
          <a:srcRect l="26032" t="6031" r="23809" b="10159"/>
          <a:stretch/>
        </p:blipFill>
        <p:spPr bwMode="auto">
          <a:xfrm>
            <a:off x="228022" y="3657600"/>
            <a:ext cx="925863" cy="15470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kingarthurflour.com/flours/images/hero-flour-www-b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497" t="4000" r="11979" b="8857"/>
          <a:stretch/>
        </p:blipFill>
        <p:spPr bwMode="auto">
          <a:xfrm>
            <a:off x="4419600" y="1295402"/>
            <a:ext cx="117248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30476" t="60802" r="61794" b="22046"/>
          <a:stretch/>
        </p:blipFill>
        <p:spPr bwMode="auto">
          <a:xfrm>
            <a:off x="3188988" y="1295401"/>
            <a:ext cx="104397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http://www.dominosugar.com/carbonfree/images/domino_sugar_ba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4791418"/>
            <a:ext cx="13335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www.avantisavoia.com/image/honeyLand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930488"/>
            <a:ext cx="1805787" cy="180578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www.liquidvitaminsleader.com/juice-cleanse/wp-content/uploads/2011/08/Amjad-Image-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66420" y="4950225"/>
            <a:ext cx="1777580" cy="179693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ninecooks.typepad.com/photos/uncategorized/cakeflou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08869" y="1284516"/>
            <a:ext cx="115222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http://images.ethicalsuperstore.com/images/210747-Doves-Farm-Organic-Wholemeal-Rye-Flour.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955" r="22064" b="6680"/>
          <a:stretch/>
        </p:blipFill>
        <p:spPr bwMode="auto">
          <a:xfrm>
            <a:off x="5738133" y="1295402"/>
            <a:ext cx="997519" cy="1447801"/>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http://www.allinkosher.com/images/Product/medium/pillsbury-best-bread-flour-5-lb-parve-42713.jpg"/>
          <p:cNvPicPr>
            <a:picLocks noChangeAspect="1" noChangeArrowheads="1"/>
          </p:cNvPicPr>
          <p:nvPr/>
        </p:nvPicPr>
        <p:blipFill rotWithShape="1">
          <a:blip r:embed="rId13">
            <a:extLst>
              <a:ext uri="{28A0092B-C50C-407E-A947-70E740481C1C}">
                <a14:useLocalDpi xmlns:a14="http://schemas.microsoft.com/office/drawing/2010/main" val="0"/>
              </a:ext>
            </a:extLst>
          </a:blip>
          <a:srcRect l="14629" r="13600"/>
          <a:stretch/>
        </p:blipFill>
        <p:spPr bwMode="auto">
          <a:xfrm>
            <a:off x="8089268" y="1273631"/>
            <a:ext cx="1054732" cy="146957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B496320-92A1-4C5C-9B95-B0E97D5246F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2964471"/>
      </p:ext>
    </p:extLst>
  </p:cSld>
  <p:clrMapOvr>
    <a:masterClrMapping/>
  </p:clrMapOvr>
  <mc:AlternateContent xmlns:mc="http://schemas.openxmlformats.org/markup-compatibility/2006">
    <mc:Choice xmlns:p14="http://schemas.microsoft.com/office/powerpoint/2010/main" Requires="p14">
      <p:transition spd="slow" p14:dur="2000" advTm="68636"/>
    </mc:Choice>
    <mc:Fallback>
      <p:transition spd="slow" advTm="6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600200"/>
            <a:ext cx="7620000" cy="4953000"/>
          </a:xfrm>
        </p:spPr>
        <p:txBody>
          <a:bodyPr>
            <a:normAutofit fontScale="70000" lnSpcReduction="20000"/>
          </a:bodyPr>
          <a:lstStyle/>
          <a:p>
            <a:r>
              <a:rPr lang="en-US" b="1" u="sng" dirty="0">
                <a:latin typeface="Bookman Old Style" pitchFamily="18" charset="0"/>
              </a:rPr>
              <a:t>Leavening agents</a:t>
            </a:r>
            <a:r>
              <a:rPr lang="en-US" dirty="0">
                <a:latin typeface="Bookman Old Style" pitchFamily="18" charset="0"/>
              </a:rPr>
              <a:t>:</a:t>
            </a:r>
          </a:p>
          <a:p>
            <a:pPr lvl="1"/>
            <a:r>
              <a:rPr lang="en-US" b="1" u="sng" dirty="0">
                <a:latin typeface="Bookman Old Style" pitchFamily="18" charset="0"/>
              </a:rPr>
              <a:t>Baking Soda</a:t>
            </a:r>
            <a:r>
              <a:rPr lang="en-US" dirty="0">
                <a:latin typeface="Bookman Old Style" pitchFamily="18" charset="0"/>
              </a:rPr>
              <a:t> – used when you need an acid to activate, such as buttermilk, yogurt, or sour cream, it also releases CO</a:t>
            </a:r>
            <a:r>
              <a:rPr lang="en-US" baseline="-25000" dirty="0">
                <a:latin typeface="Bookman Old Style" pitchFamily="18" charset="0"/>
              </a:rPr>
              <a:t>2</a:t>
            </a:r>
            <a:r>
              <a:rPr lang="en-US" dirty="0">
                <a:latin typeface="Bookman Old Style" pitchFamily="18" charset="0"/>
              </a:rPr>
              <a:t> when it is mixed with liquid</a:t>
            </a:r>
            <a:endParaRPr lang="en-US" b="1" u="sng" dirty="0">
              <a:latin typeface="Bookman Old Style" pitchFamily="18" charset="0"/>
            </a:endParaRPr>
          </a:p>
          <a:p>
            <a:pPr lvl="1"/>
            <a:r>
              <a:rPr lang="en-US" b="1" u="sng" dirty="0">
                <a:latin typeface="Bookman Old Style" pitchFamily="18" charset="0"/>
              </a:rPr>
              <a:t>Baking Powder </a:t>
            </a:r>
            <a:r>
              <a:rPr lang="en-US" dirty="0">
                <a:latin typeface="Bookman Old Style" pitchFamily="18" charset="0"/>
              </a:rPr>
              <a:t>– made from baking soda and cream of tartar (or other acid base), releases CO</a:t>
            </a:r>
            <a:r>
              <a:rPr lang="en-US" baseline="-25000" dirty="0">
                <a:latin typeface="Bookman Old Style" pitchFamily="18" charset="0"/>
              </a:rPr>
              <a:t>2</a:t>
            </a:r>
            <a:r>
              <a:rPr lang="en-US" dirty="0">
                <a:latin typeface="Bookman Old Style" pitchFamily="18" charset="0"/>
              </a:rPr>
              <a:t> when it is mixed with liquid, so it’s quick and lasts throughout the baking process</a:t>
            </a:r>
          </a:p>
          <a:p>
            <a:pPr lvl="1"/>
            <a:r>
              <a:rPr lang="en-US" b="1" u="sng" dirty="0">
                <a:latin typeface="Bookman Old Style" pitchFamily="18" charset="0"/>
              </a:rPr>
              <a:t>Yeast</a:t>
            </a:r>
            <a:r>
              <a:rPr lang="en-US" dirty="0">
                <a:latin typeface="Bookman Old Style" pitchFamily="18" charset="0"/>
              </a:rPr>
              <a:t> – a micro-organism that gives off CO</a:t>
            </a:r>
            <a:r>
              <a:rPr lang="en-US" baseline="-25000" dirty="0">
                <a:latin typeface="Bookman Old Style" pitchFamily="18" charset="0"/>
              </a:rPr>
              <a:t>2</a:t>
            </a:r>
            <a:r>
              <a:rPr lang="en-US" dirty="0">
                <a:latin typeface="Bookman Old Style" pitchFamily="18" charset="0"/>
              </a:rPr>
              <a:t> when it grows</a:t>
            </a:r>
          </a:p>
          <a:p>
            <a:pPr lvl="1"/>
            <a:r>
              <a:rPr lang="en-US" b="1" u="sng" dirty="0">
                <a:latin typeface="Bookman Old Style" pitchFamily="18" charset="0"/>
              </a:rPr>
              <a:t>Air</a:t>
            </a:r>
            <a:r>
              <a:rPr lang="en-US" dirty="0">
                <a:latin typeface="Bookman Old Style" pitchFamily="18" charset="0"/>
              </a:rPr>
              <a:t> – when air that is trapped in a batter heats, it expands, making the product rise</a:t>
            </a:r>
          </a:p>
          <a:p>
            <a:pPr lvl="2"/>
            <a:r>
              <a:rPr lang="en-US" sz="2600" dirty="0">
                <a:latin typeface="Bookman Old Style" pitchFamily="18" charset="0"/>
              </a:rPr>
              <a:t>Trap air by:</a:t>
            </a:r>
          </a:p>
          <a:p>
            <a:pPr lvl="3"/>
            <a:r>
              <a:rPr lang="en-US" sz="2600" dirty="0">
                <a:latin typeface="Bookman Old Style" pitchFamily="18" charset="0"/>
              </a:rPr>
              <a:t>Whipping egg whites</a:t>
            </a:r>
          </a:p>
          <a:p>
            <a:pPr lvl="3"/>
            <a:r>
              <a:rPr lang="en-US" sz="2600" dirty="0">
                <a:latin typeface="Bookman Old Style" pitchFamily="18" charset="0"/>
              </a:rPr>
              <a:t>Creaming fat and sugar</a:t>
            </a:r>
          </a:p>
          <a:p>
            <a:pPr lvl="3"/>
            <a:r>
              <a:rPr lang="en-US" sz="2600" dirty="0">
                <a:latin typeface="Bookman Old Style" pitchFamily="18" charset="0"/>
              </a:rPr>
              <a:t>Sifting flour</a:t>
            </a:r>
          </a:p>
          <a:p>
            <a:pPr lvl="1"/>
            <a:r>
              <a:rPr lang="en-US" b="1" u="sng" dirty="0">
                <a:latin typeface="Bookman Old Style" pitchFamily="18" charset="0"/>
              </a:rPr>
              <a:t>Steam</a:t>
            </a:r>
            <a:r>
              <a:rPr lang="en-US" dirty="0">
                <a:latin typeface="Bookman Old Style" pitchFamily="18" charset="0"/>
              </a:rPr>
              <a:t>– when water that is trapped in a batter heats, it expands, making the product rise</a:t>
            </a:r>
          </a:p>
        </p:txBody>
      </p:sp>
      <p:sp>
        <p:nvSpPr>
          <p:cNvPr id="4"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Ingredients:</a:t>
            </a:r>
          </a:p>
        </p:txBody>
      </p:sp>
      <p:pic>
        <p:nvPicPr>
          <p:cNvPr id="1026" name="Picture 2" descr="http://ninecooks.typepad.com/photos/uncategorized/baking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399" y="-10886"/>
            <a:ext cx="1328057" cy="1830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cdn.apartmenttherapy.com/uimages/at/bakingso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3.bp.blogspot.com/-4ZBOT3fyk54/TYvGOmPjT5I/AAAAAAAAH3o/1BWR9ZSEUIE/s1600/yeast-73283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200400"/>
            <a:ext cx="168916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5C7EA51-CBF1-4698-86B6-A3817EBD9A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2424291"/>
      </p:ext>
    </p:extLst>
  </p:cSld>
  <p:clrMapOvr>
    <a:masterClrMapping/>
  </p:clrMapOvr>
  <mc:AlternateContent xmlns:mc="http://schemas.openxmlformats.org/markup-compatibility/2006">
    <mc:Choice xmlns:p14="http://schemas.microsoft.com/office/powerpoint/2010/main" Requires="p14">
      <p:transition spd="slow" p14:dur="2000" advTm="163058"/>
    </mc:Choice>
    <mc:Fallback>
      <p:transition spd="slow" advTm="16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25425" indent="-225425"/>
            <a:r>
              <a:rPr lang="en-US" b="1" u="sng" dirty="0"/>
              <a:t>Fats </a:t>
            </a:r>
            <a:r>
              <a:rPr lang="en-US" dirty="0"/>
              <a:t>(provide richness, flavor and tenderness):</a:t>
            </a:r>
          </a:p>
          <a:p>
            <a:pPr marL="457200" lvl="1" indent="0">
              <a:buNone/>
            </a:pPr>
            <a:r>
              <a:rPr lang="en-US" dirty="0"/>
              <a:t>Solid – butter and shortening</a:t>
            </a:r>
          </a:p>
          <a:p>
            <a:pPr marL="457200" lvl="1" indent="0">
              <a:buNone/>
            </a:pPr>
            <a:r>
              <a:rPr lang="en-US" dirty="0"/>
              <a:t>Liquid – oils</a:t>
            </a:r>
          </a:p>
          <a:p>
            <a:pPr marL="225425" lvl="1" indent="-225425">
              <a:buFont typeface="Arial" pitchFamily="34" charset="0"/>
              <a:buChar char="•"/>
            </a:pPr>
            <a:r>
              <a:rPr lang="en-US" sz="3200" b="1" u="sng" dirty="0"/>
              <a:t>Eggs </a:t>
            </a:r>
            <a:r>
              <a:rPr lang="en-US" sz="3200" dirty="0"/>
              <a:t>(add flavor, nutrients, richness and color):</a:t>
            </a:r>
          </a:p>
          <a:p>
            <a:pPr marL="625475" lvl="2" indent="-225425"/>
            <a:r>
              <a:rPr lang="en-US" dirty="0"/>
              <a:t>Eggs</a:t>
            </a:r>
          </a:p>
          <a:p>
            <a:pPr marL="625475" lvl="2" indent="-225425"/>
            <a:r>
              <a:rPr lang="en-US"/>
              <a:t>Egg substitutes</a:t>
            </a:r>
            <a:endParaRPr lang="en-US" dirty="0"/>
          </a:p>
          <a:p>
            <a:pPr marL="400050" lvl="2" indent="0">
              <a:buNone/>
            </a:pPr>
            <a:endParaRPr lang="en-US" dirty="0"/>
          </a:p>
        </p:txBody>
      </p:sp>
      <p:sp>
        <p:nvSpPr>
          <p:cNvPr id="4"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Ingredients:</a:t>
            </a:r>
          </a:p>
        </p:txBody>
      </p:sp>
      <p:pic>
        <p:nvPicPr>
          <p:cNvPr id="2" name="Audio 1">
            <a:hlinkClick r:id="" action="ppaction://media"/>
            <a:extLst>
              <a:ext uri="{FF2B5EF4-FFF2-40B4-BE49-F238E27FC236}">
                <a16:creationId xmlns:a16="http://schemas.microsoft.com/office/drawing/2014/main" id="{7BCD4D3C-98CF-410A-96AD-CA2A3AEAD2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3006816"/>
      </p:ext>
    </p:extLst>
  </p:cSld>
  <p:clrMapOvr>
    <a:masterClrMapping/>
  </p:clrMapOvr>
  <mc:AlternateContent xmlns:mc="http://schemas.openxmlformats.org/markup-compatibility/2006">
    <mc:Choice xmlns:p14="http://schemas.microsoft.com/office/powerpoint/2010/main" Requires="p14">
      <p:transition spd="slow" p14:dur="2000" advTm="72709"/>
    </mc:Choice>
    <mc:Fallback>
      <p:transition spd="slow" advTm="7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Methods:</a:t>
            </a:r>
            <a:endParaRPr lang="en-US" sz="6000" dirty="0"/>
          </a:p>
        </p:txBody>
      </p:sp>
      <p:sp>
        <p:nvSpPr>
          <p:cNvPr id="3" name="Content Placeholder 2"/>
          <p:cNvSpPr>
            <a:spLocks noGrp="1"/>
          </p:cNvSpPr>
          <p:nvPr>
            <p:ph idx="1"/>
          </p:nvPr>
        </p:nvSpPr>
        <p:spPr>
          <a:xfrm>
            <a:off x="457200" y="1600200"/>
            <a:ext cx="8458200" cy="5181600"/>
          </a:xfrm>
        </p:spPr>
        <p:txBody>
          <a:bodyPr>
            <a:normAutofit lnSpcReduction="10000"/>
          </a:bodyPr>
          <a:lstStyle/>
          <a:p>
            <a:r>
              <a:rPr lang="en-US" b="1" u="sng" dirty="0">
                <a:latin typeface="Bookman Old Style" pitchFamily="18" charset="0"/>
              </a:rPr>
              <a:t>Biscuits</a:t>
            </a:r>
            <a:r>
              <a:rPr lang="en-US" b="1" dirty="0">
                <a:latin typeface="Bookman Old Style" pitchFamily="18" charset="0"/>
              </a:rPr>
              <a:t>:</a:t>
            </a:r>
          </a:p>
          <a:p>
            <a:pPr lvl="1"/>
            <a:r>
              <a:rPr lang="en-US" b="1" dirty="0">
                <a:latin typeface="Bookman Old Style" pitchFamily="18" charset="0"/>
              </a:rPr>
              <a:t>Use the </a:t>
            </a:r>
            <a:r>
              <a:rPr lang="en-US" b="1" u="sng" dirty="0">
                <a:latin typeface="Bookman Old Style" pitchFamily="18" charset="0"/>
              </a:rPr>
              <a:t>biscuit/pastry mixing method</a:t>
            </a:r>
          </a:p>
          <a:p>
            <a:pPr marL="974725" lvl="2" indent="-231775"/>
            <a:r>
              <a:rPr lang="en-US" b="1" i="1" u="sng" dirty="0">
                <a:latin typeface="Bookman Old Style" pitchFamily="18" charset="0"/>
              </a:rPr>
              <a:t>Sift</a:t>
            </a:r>
            <a:r>
              <a:rPr lang="en-US" b="1" u="sng" dirty="0">
                <a:latin typeface="Bookman Old Style" pitchFamily="18" charset="0"/>
              </a:rPr>
              <a:t> or </a:t>
            </a:r>
            <a:r>
              <a:rPr lang="en-US" b="1" i="1" u="sng" dirty="0">
                <a:latin typeface="Bookman Old Style" pitchFamily="18" charset="0"/>
              </a:rPr>
              <a:t>mix</a:t>
            </a:r>
            <a:r>
              <a:rPr lang="en-US" b="1" u="sng" dirty="0">
                <a:latin typeface="Bookman Old Style" pitchFamily="18" charset="0"/>
              </a:rPr>
              <a:t> </a:t>
            </a:r>
            <a:r>
              <a:rPr lang="en-US" b="1" dirty="0">
                <a:latin typeface="Bookman Old Style" pitchFamily="18" charset="0"/>
              </a:rPr>
              <a:t>together all dry ingredients</a:t>
            </a:r>
          </a:p>
          <a:p>
            <a:pPr marL="974725" lvl="2" indent="-231775"/>
            <a:r>
              <a:rPr lang="en-US" b="1" i="1" u="sng" dirty="0">
                <a:solidFill>
                  <a:srgbClr val="FFFF00"/>
                </a:solidFill>
                <a:effectLst>
                  <a:outerShdw blurRad="38100" dist="38100" dir="2700000" algn="tl">
                    <a:srgbClr val="000000">
                      <a:alpha val="43137"/>
                    </a:srgbClr>
                  </a:outerShdw>
                </a:effectLst>
                <a:latin typeface="Bookman Old Style" pitchFamily="18" charset="0"/>
              </a:rPr>
              <a:t>Cut in </a:t>
            </a:r>
            <a:r>
              <a:rPr lang="en-US" b="1" dirty="0">
                <a:solidFill>
                  <a:srgbClr val="FFFF00"/>
                </a:solidFill>
                <a:effectLst>
                  <a:outerShdw blurRad="38100" dist="38100" dir="2700000" algn="tl">
                    <a:srgbClr val="000000">
                      <a:alpha val="43137"/>
                    </a:srgbClr>
                  </a:outerShdw>
                </a:effectLst>
                <a:latin typeface="Bookman Old Style" pitchFamily="18" charset="0"/>
              </a:rPr>
              <a:t>the shortening/fat until the size of coarse crumbs</a:t>
            </a:r>
          </a:p>
          <a:p>
            <a:pPr marL="974725" lvl="2" indent="-231775"/>
            <a:r>
              <a:rPr lang="en-US" b="1" i="1" u="sng" dirty="0">
                <a:latin typeface="Bookman Old Style" pitchFamily="18" charset="0"/>
              </a:rPr>
              <a:t>Beat</a:t>
            </a:r>
            <a:r>
              <a:rPr lang="en-US" b="1" dirty="0">
                <a:latin typeface="Bookman Old Style" pitchFamily="18" charset="0"/>
              </a:rPr>
              <a:t> all liquid ingredients separately until blended.</a:t>
            </a:r>
          </a:p>
          <a:p>
            <a:pPr marL="974725" lvl="2" indent="-231775"/>
            <a:r>
              <a:rPr lang="en-US" b="1" u="sng" dirty="0">
                <a:latin typeface="Bookman Old Style" pitchFamily="18" charset="0"/>
              </a:rPr>
              <a:t>Pour</a:t>
            </a:r>
            <a:r>
              <a:rPr lang="en-US" b="1" dirty="0">
                <a:latin typeface="Bookman Old Style" pitchFamily="18" charset="0"/>
              </a:rPr>
              <a:t> the liquid mixture into the dry ingredients</a:t>
            </a:r>
          </a:p>
          <a:p>
            <a:pPr marL="974725" lvl="2" indent="-231775"/>
            <a:r>
              <a:rPr lang="en-US" b="1" i="1" u="sng" dirty="0">
                <a:latin typeface="Bookman Old Style" pitchFamily="18" charset="0"/>
              </a:rPr>
              <a:t>Fold</a:t>
            </a:r>
            <a:r>
              <a:rPr lang="en-US" b="1" dirty="0">
                <a:latin typeface="Bookman Old Style" pitchFamily="18" charset="0"/>
              </a:rPr>
              <a:t> in any nuts or fruits gently.</a:t>
            </a:r>
          </a:p>
          <a:p>
            <a:pPr marL="974725" lvl="2" indent="-231775"/>
            <a:r>
              <a:rPr lang="en-US" b="1" i="1" u="sng" dirty="0">
                <a:latin typeface="Bookman Old Style" pitchFamily="18" charset="0"/>
              </a:rPr>
              <a:t>Knead gently </a:t>
            </a:r>
            <a:r>
              <a:rPr lang="en-US" b="1" dirty="0">
                <a:latin typeface="Bookman Old Style" pitchFamily="18" charset="0"/>
              </a:rPr>
              <a:t>until just mixed, DO </a:t>
            </a:r>
            <a:r>
              <a:rPr lang="en-US" b="1">
                <a:latin typeface="Bookman Old Style" pitchFamily="18" charset="0"/>
              </a:rPr>
              <a:t>NOT OVER KNEAD</a:t>
            </a:r>
            <a:endParaRPr lang="en-US" b="1" dirty="0">
              <a:latin typeface="Bookman Old Style" pitchFamily="18" charset="0"/>
            </a:endParaRPr>
          </a:p>
          <a:p>
            <a:endParaRPr lang="en-US" dirty="0"/>
          </a:p>
        </p:txBody>
      </p:sp>
      <p:pic>
        <p:nvPicPr>
          <p:cNvPr id="5123" name="Picture 3" descr="C:\Users\bhoward\AppData\Local\Microsoft\Windows\Temporary Internet Files\Content.IE5\D7VXS30B\MC900354297[1].wmf"/>
          <p:cNvPicPr>
            <a:picLocks noChangeAspect="1" noChangeArrowheads="1"/>
          </p:cNvPicPr>
          <p:nvPr/>
        </p:nvPicPr>
        <p:blipFill>
          <a:blip r:embed="rId4" cstate="print"/>
          <a:srcRect/>
          <a:stretch>
            <a:fillRect/>
          </a:stretch>
        </p:blipFill>
        <p:spPr bwMode="auto">
          <a:xfrm>
            <a:off x="7218518" y="0"/>
            <a:ext cx="1576923" cy="2057400"/>
          </a:xfrm>
          <a:prstGeom prst="rect">
            <a:avLst/>
          </a:prstGeom>
          <a:noFill/>
        </p:spPr>
      </p:pic>
      <p:pic>
        <p:nvPicPr>
          <p:cNvPr id="4" name="Audio 3">
            <a:hlinkClick r:id="" action="ppaction://media"/>
            <a:extLst>
              <a:ext uri="{FF2B5EF4-FFF2-40B4-BE49-F238E27FC236}">
                <a16:creationId xmlns:a16="http://schemas.microsoft.com/office/drawing/2014/main" id="{DBBEE2E8-3886-4D30-8275-9D43F1422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632"/>
    </mc:Choice>
    <mc:Fallback>
      <p:transition spd="slow" advTm="4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1"/>
            <a:ext cx="8229600" cy="1143000"/>
          </a:xfrm>
        </p:spPr>
        <p:txBody>
          <a:bodyPr vert="horz" lIns="91440" tIns="45720" rIns="91440" bIns="45720" rtlCol="0" anchor="ctr">
            <a:normAutofit/>
          </a:bodyPr>
          <a:lstStyle/>
          <a:p>
            <a:r>
              <a:rPr lang="en-US" b="1" u="sng" dirty="0">
                <a:latin typeface="Bookman Old Style" pitchFamily="18" charset="0"/>
              </a:rPr>
              <a:t>First things first…</a:t>
            </a:r>
          </a:p>
        </p:txBody>
      </p:sp>
      <p:sp>
        <p:nvSpPr>
          <p:cNvPr id="3" name="Content Placeholder 2"/>
          <p:cNvSpPr>
            <a:spLocks noGrp="1"/>
          </p:cNvSpPr>
          <p:nvPr>
            <p:ph sz="half" idx="1"/>
          </p:nvPr>
        </p:nvSpPr>
        <p:spPr>
          <a:xfrm>
            <a:off x="228600" y="1174752"/>
            <a:ext cx="8763000" cy="4344986"/>
          </a:xfrm>
        </p:spPr>
        <p:txBody>
          <a:bodyPr>
            <a:normAutofit/>
          </a:bodyPr>
          <a:lstStyle/>
          <a:p>
            <a:pPr marL="0" indent="0">
              <a:buNone/>
            </a:pPr>
            <a:r>
              <a:rPr lang="en-US" b="1" u="sng" dirty="0">
                <a:latin typeface="Bookman Old Style" panose="02050604050505020204" pitchFamily="18" charset="0"/>
              </a:rPr>
              <a:t>BEFORE you being any recipe or any cooking:</a:t>
            </a:r>
          </a:p>
          <a:p>
            <a:pPr marL="514350" indent="-514350">
              <a:buAutoNum type="arabicPeriod"/>
            </a:pPr>
            <a:r>
              <a:rPr lang="en-US" dirty="0">
                <a:latin typeface="Bookman Old Style" panose="02050604050505020204" pitchFamily="18" charset="0"/>
              </a:rPr>
              <a:t>Put your hair back</a:t>
            </a:r>
          </a:p>
          <a:p>
            <a:pPr marL="514350" indent="-514350">
              <a:buAutoNum type="arabicPeriod"/>
            </a:pPr>
            <a:r>
              <a:rPr lang="en-US" dirty="0">
                <a:latin typeface="Bookman Old Style" panose="02050604050505020204" pitchFamily="18" charset="0"/>
              </a:rPr>
              <a:t>Read the recipe</a:t>
            </a:r>
          </a:p>
          <a:p>
            <a:pPr marL="514350" indent="-514350">
              <a:buAutoNum type="arabicPeriod"/>
            </a:pPr>
            <a:r>
              <a:rPr lang="en-US" dirty="0">
                <a:latin typeface="Bookman Old Style" panose="02050604050505020204" pitchFamily="18" charset="0"/>
              </a:rPr>
              <a:t>Preheat the oven</a:t>
            </a:r>
          </a:p>
          <a:p>
            <a:pPr marL="514350" indent="-514350">
              <a:buAutoNum type="arabicPeriod"/>
            </a:pPr>
            <a:r>
              <a:rPr lang="en-US" dirty="0">
                <a:latin typeface="Bookman Old Style" panose="02050604050505020204" pitchFamily="18" charset="0"/>
              </a:rPr>
              <a:t>WASH YOUR HANDS</a:t>
            </a:r>
          </a:p>
          <a:p>
            <a:pPr marL="914400" lvl="1" indent="-514350">
              <a:buFont typeface="+mj-lt"/>
              <a:buAutoNum type="alphaLcParenR"/>
            </a:pPr>
            <a:r>
              <a:rPr lang="en-US" dirty="0">
                <a:latin typeface="Bookman Old Style" panose="02050604050505020204" pitchFamily="18" charset="0"/>
              </a:rPr>
              <a:t>Before you get any ingredients or cook</a:t>
            </a:r>
          </a:p>
          <a:p>
            <a:pPr marL="914400" lvl="1" indent="-514350">
              <a:buFont typeface="+mj-lt"/>
              <a:buAutoNum type="alphaLcParenR"/>
            </a:pPr>
            <a:r>
              <a:rPr lang="en-US" dirty="0">
                <a:latin typeface="Bookman Old Style" panose="02050604050505020204" pitchFamily="18" charset="0"/>
              </a:rPr>
              <a:t>After you handle raw ingredients</a:t>
            </a:r>
          </a:p>
          <a:p>
            <a:pPr marL="914400" lvl="1" indent="-514350">
              <a:buFont typeface="+mj-lt"/>
              <a:buAutoNum type="alphaLcParenR"/>
            </a:pPr>
            <a:r>
              <a:rPr lang="en-US" dirty="0">
                <a:latin typeface="Bookman Old Style" panose="02050604050505020204" pitchFamily="18" charset="0"/>
              </a:rPr>
              <a:t>After you cough, sneeze or blow your nose</a:t>
            </a:r>
          </a:p>
          <a:p>
            <a:pPr marL="914400" lvl="1" indent="-514350">
              <a:buFont typeface="+mj-lt"/>
              <a:buAutoNum type="alphaLcParenR"/>
            </a:pPr>
            <a:r>
              <a:rPr lang="en-US" dirty="0">
                <a:latin typeface="Bookman Old Style" panose="02050604050505020204" pitchFamily="18" charset="0"/>
              </a:rPr>
              <a:t>After a trip to the bathroom</a:t>
            </a:r>
          </a:p>
        </p:txBody>
      </p:sp>
      <p:sp>
        <p:nvSpPr>
          <p:cNvPr id="4" name="Content Placeholder 3"/>
          <p:cNvSpPr>
            <a:spLocks noGrp="1"/>
          </p:cNvSpPr>
          <p:nvPr>
            <p:ph sz="half" idx="2"/>
          </p:nvPr>
        </p:nvSpPr>
        <p:spPr>
          <a:xfrm>
            <a:off x="228601" y="5791200"/>
            <a:ext cx="8762999" cy="976313"/>
          </a:xfrm>
        </p:spPr>
        <p:txBody>
          <a:bodyPr>
            <a:noAutofit/>
          </a:bodyPr>
          <a:lstStyle/>
          <a:p>
            <a:pPr marL="0" indent="0" algn="ctr">
              <a:buNone/>
            </a:pPr>
            <a:r>
              <a:rPr lang="en-US" sz="2400" b="1" dirty="0">
                <a:solidFill>
                  <a:srgbClr val="FF0000"/>
                </a:solidFill>
                <a:latin typeface="Bookman Old Style" panose="02050604050505020204" pitchFamily="18" charset="0"/>
              </a:rPr>
              <a:t>Getting the ingredients is ONLY done after you have done these steps, so it is NOT one of the 4 steps</a:t>
            </a:r>
          </a:p>
          <a:p>
            <a:pPr marL="0" indent="0" algn="ctr">
              <a:buNone/>
            </a:pPr>
            <a:endParaRPr lang="en-US" sz="2400" b="1" dirty="0">
              <a:solidFill>
                <a:srgbClr val="FF0000"/>
              </a:solidFill>
              <a:latin typeface="Bookman Old Style" panose="02050604050505020204" pitchFamily="18" charset="0"/>
            </a:endParaRPr>
          </a:p>
          <a:p>
            <a:pPr marL="0" indent="0" algn="ctr">
              <a:buNone/>
            </a:pPr>
            <a:endParaRPr lang="en-US" sz="2400" b="1" dirty="0">
              <a:solidFill>
                <a:srgbClr val="FF0000"/>
              </a:solidFill>
              <a:latin typeface="Bookman Old Style" panose="02050604050505020204" pitchFamily="18" charset="0"/>
            </a:endParaRPr>
          </a:p>
        </p:txBody>
      </p:sp>
      <p:pic>
        <p:nvPicPr>
          <p:cNvPr id="5" name="Audio 4">
            <a:hlinkClick r:id="" action="ppaction://media"/>
            <a:extLst>
              <a:ext uri="{FF2B5EF4-FFF2-40B4-BE49-F238E27FC236}">
                <a16:creationId xmlns:a16="http://schemas.microsoft.com/office/drawing/2014/main" id="{8C17BF44-86C3-428B-8883-C6D2A5591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3522309"/>
      </p:ext>
    </p:extLst>
  </p:cSld>
  <p:clrMapOvr>
    <a:masterClrMapping/>
  </p:clrMapOvr>
  <mc:AlternateContent xmlns:mc="http://schemas.openxmlformats.org/markup-compatibility/2006">
    <mc:Choice xmlns:p14="http://schemas.microsoft.com/office/powerpoint/2010/main" Requires="p14">
      <p:transition spd="slow" p14:dur="2000" advTm="177271"/>
    </mc:Choice>
    <mc:Fallback>
      <p:transition spd="slow" advTm="177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3012" y="1692276"/>
            <a:ext cx="8229600" cy="4525963"/>
          </a:xfrm>
        </p:spPr>
        <p:txBody>
          <a:bodyPr>
            <a:normAutofit/>
          </a:bodyPr>
          <a:lstStyle/>
          <a:p>
            <a:r>
              <a:rPr lang="en-US" b="1" u="sng" dirty="0">
                <a:latin typeface="Bookman Old Style" pitchFamily="18" charset="0"/>
              </a:rPr>
              <a:t>Drop Biscuits</a:t>
            </a:r>
            <a:r>
              <a:rPr lang="en-US" b="1" dirty="0">
                <a:latin typeface="Bookman Old Style" pitchFamily="18" charset="0"/>
              </a:rPr>
              <a:t>:</a:t>
            </a:r>
          </a:p>
          <a:p>
            <a:pPr lvl="1"/>
            <a:r>
              <a:rPr lang="en-US" b="1" dirty="0">
                <a:latin typeface="Bookman Old Style" pitchFamily="18" charset="0"/>
              </a:rPr>
              <a:t>Use the </a:t>
            </a:r>
            <a:r>
              <a:rPr lang="en-US" b="1" i="1" u="sng" dirty="0">
                <a:latin typeface="Bookman Old Style" pitchFamily="18" charset="0"/>
              </a:rPr>
              <a:t>drop biscuit </a:t>
            </a:r>
            <a:r>
              <a:rPr lang="en-US" b="1" u="sng" dirty="0">
                <a:latin typeface="Bookman Old Style" pitchFamily="18" charset="0"/>
              </a:rPr>
              <a:t>method</a:t>
            </a:r>
          </a:p>
          <a:p>
            <a:pPr lvl="2"/>
            <a:r>
              <a:rPr lang="en-US" sz="2600" b="1" dirty="0">
                <a:latin typeface="Bookman Old Style" pitchFamily="18" charset="0"/>
              </a:rPr>
              <a:t>After mixing biscuit dough together, use a spoon to drop uniformly sized globs of dough onto usually greased baking sheets</a:t>
            </a:r>
          </a:p>
          <a:p>
            <a:pPr lvl="2"/>
            <a:r>
              <a:rPr lang="en-US" sz="2600" b="1" dirty="0">
                <a:latin typeface="Bookman Old Style" pitchFamily="18" charset="0"/>
              </a:rPr>
              <a:t>Best for shortcakes or biscuits</a:t>
            </a:r>
          </a:p>
          <a:p>
            <a:pPr lvl="2">
              <a:buNone/>
            </a:pPr>
            <a:r>
              <a:rPr lang="en-US" sz="2600" b="1" dirty="0">
                <a:latin typeface="Bookman Old Style" pitchFamily="18" charset="0"/>
              </a:rPr>
              <a:t>  with gravy</a:t>
            </a:r>
          </a:p>
          <a:p>
            <a:pPr lvl="2">
              <a:buNone/>
            </a:pPr>
            <a:r>
              <a:rPr lang="en-US" sz="2800" b="1" i="1" u="sng" dirty="0">
                <a:solidFill>
                  <a:srgbClr val="FF0000"/>
                </a:solidFill>
                <a:latin typeface="Baskerville Old Face" panose="02020602080505020303" pitchFamily="18" charset="0"/>
              </a:rPr>
              <a:t>USE ALL DOUGH, NO WASTE!!</a:t>
            </a:r>
            <a:endParaRPr lang="en-US" sz="2800" i="1" u="sng" dirty="0">
              <a:solidFill>
                <a:srgbClr val="FF0000"/>
              </a:solidFill>
              <a:latin typeface="Baskerville Old Face" panose="02020602080505020303" pitchFamily="18" charset="0"/>
            </a:endParaRPr>
          </a:p>
          <a:p>
            <a:pPr lvl="2">
              <a:buNone/>
            </a:pPr>
            <a:endParaRPr lang="en-US" sz="2600" b="1" dirty="0">
              <a:latin typeface="Bookman Old Style" pitchFamily="18" charset="0"/>
            </a:endParaRPr>
          </a:p>
          <a:p>
            <a:endParaRPr lang="en-US" dirty="0"/>
          </a:p>
        </p:txBody>
      </p:sp>
      <p:sp>
        <p:nvSpPr>
          <p:cNvPr id="4"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Methods:</a:t>
            </a:r>
            <a:endParaRPr lang="en-US" sz="6000" dirty="0"/>
          </a:p>
        </p:txBody>
      </p:sp>
      <p:pic>
        <p:nvPicPr>
          <p:cNvPr id="4098" name="Picture 2" descr="http://img4.realsimple.com/images/food-recipes/recipe-collections/0511/drop-biscuits_300.jpg"/>
          <p:cNvPicPr>
            <a:picLocks noChangeAspect="1" noChangeArrowheads="1"/>
          </p:cNvPicPr>
          <p:nvPr/>
        </p:nvPicPr>
        <p:blipFill>
          <a:blip r:embed="rId5" cstate="print"/>
          <a:srcRect/>
          <a:stretch>
            <a:fillRect/>
          </a:stretch>
        </p:blipFill>
        <p:spPr bwMode="auto">
          <a:xfrm>
            <a:off x="0" y="4591049"/>
            <a:ext cx="1905000" cy="2266951"/>
          </a:xfrm>
          <a:prstGeom prst="rect">
            <a:avLst/>
          </a:prstGeom>
          <a:noFill/>
        </p:spPr>
      </p:pic>
      <p:pic>
        <p:nvPicPr>
          <p:cNvPr id="4100" name="Picture 4" descr="cheese drop biscuits picture">
            <a:hlinkClick r:id="rId6"/>
          </p:cNvPr>
          <p:cNvPicPr>
            <a:picLocks noChangeAspect="1" noChangeArrowheads="1"/>
          </p:cNvPicPr>
          <p:nvPr/>
        </p:nvPicPr>
        <p:blipFill>
          <a:blip r:embed="rId7" cstate="print"/>
          <a:srcRect/>
          <a:stretch>
            <a:fillRect/>
          </a:stretch>
        </p:blipFill>
        <p:spPr bwMode="auto">
          <a:xfrm>
            <a:off x="6781802" y="0"/>
            <a:ext cx="2362198" cy="2362200"/>
          </a:xfrm>
          <a:prstGeom prst="rect">
            <a:avLst/>
          </a:prstGeom>
          <a:noFill/>
        </p:spPr>
      </p:pic>
      <p:sp>
        <p:nvSpPr>
          <p:cNvPr id="7" name="Rectangle 6"/>
          <p:cNvSpPr/>
          <p:nvPr/>
        </p:nvSpPr>
        <p:spPr>
          <a:xfrm>
            <a:off x="1905000" y="5996226"/>
            <a:ext cx="6934200" cy="861774"/>
          </a:xfrm>
          <a:prstGeom prst="rect">
            <a:avLst/>
          </a:prstGeom>
        </p:spPr>
        <p:txBody>
          <a:bodyPr wrap="square">
            <a:spAutoFit/>
          </a:bodyPr>
          <a:lstStyle/>
          <a:p>
            <a:r>
              <a:rPr lang="en-US" sz="1000" dirty="0"/>
              <a:t>http://www.google.com/imgres?imgurl=http://img4.realsimple.com/images/food-recipes/recipe-collections/0511/drop-biscuits_300.jpg&amp;imgrefurl=http://www.realsimple.com/food-recipes/browse-all-recipes/drop-biscuits-10000001118652/index.html&amp;h=357&amp;w=300&amp;sz=38&amp;tbnid=imFU0Epd-O5tAM:&amp;tbnh=245&amp;tbnw=206&amp;prev=/images%3Fq%3Ddrop%2Bbiscuits%2Bpicture&amp;zoom=1&amp;q=drop+biscuits+picture&amp;hl=en&amp;usg=__5AiiLc2Amv_j9Ti-v62v1QWYpBo=&amp;sa=X&amp;ei=2JjaTJChOISs8Abmia2jCA&amp;sqi=2&amp;ved=0CBwQ9QEwAQ</a:t>
            </a:r>
          </a:p>
        </p:txBody>
      </p:sp>
      <p:pic>
        <p:nvPicPr>
          <p:cNvPr id="2" name="Audio 1">
            <a:hlinkClick r:id="" action="ppaction://media"/>
            <a:extLst>
              <a:ext uri="{FF2B5EF4-FFF2-40B4-BE49-F238E27FC236}">
                <a16:creationId xmlns:a16="http://schemas.microsoft.com/office/drawing/2014/main" id="{9FB6454D-6FA9-46D7-9099-93DA14E62B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829"/>
    </mc:Choice>
    <mc:Fallback>
      <p:transition spd="slow" advTm="4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0" y="1828800"/>
            <a:ext cx="6248400" cy="4525963"/>
          </a:xfrm>
        </p:spPr>
        <p:txBody>
          <a:bodyPr>
            <a:normAutofit fontScale="92500"/>
          </a:bodyPr>
          <a:lstStyle/>
          <a:p>
            <a:r>
              <a:rPr lang="en-US" b="1" u="sng" dirty="0">
                <a:latin typeface="Bookman Old Style" pitchFamily="18" charset="0"/>
              </a:rPr>
              <a:t>Rolled Biscuits</a:t>
            </a:r>
            <a:r>
              <a:rPr lang="en-US" b="1" dirty="0">
                <a:latin typeface="Bookman Old Style" pitchFamily="18" charset="0"/>
              </a:rPr>
              <a:t>:</a:t>
            </a:r>
          </a:p>
          <a:p>
            <a:pPr lvl="1"/>
            <a:r>
              <a:rPr lang="en-US" b="1" dirty="0">
                <a:latin typeface="Bookman Old Style" pitchFamily="18" charset="0"/>
              </a:rPr>
              <a:t>Use the </a:t>
            </a:r>
            <a:r>
              <a:rPr lang="en-US" b="1" i="1" u="sng" dirty="0">
                <a:latin typeface="Bookman Old Style" pitchFamily="18" charset="0"/>
              </a:rPr>
              <a:t>rolled biscuit </a:t>
            </a:r>
            <a:r>
              <a:rPr lang="en-US" b="1" u="sng" dirty="0">
                <a:latin typeface="Bookman Old Style" pitchFamily="18" charset="0"/>
              </a:rPr>
              <a:t>method</a:t>
            </a:r>
          </a:p>
          <a:p>
            <a:pPr lvl="2"/>
            <a:r>
              <a:rPr lang="en-US" sz="2600" b="1" dirty="0">
                <a:latin typeface="Bookman Old Style" pitchFamily="18" charset="0"/>
              </a:rPr>
              <a:t>After mixing biscuit dough together, lightly knead the dough, roll out and cut into shapes such as circles or use cookie cutters</a:t>
            </a:r>
          </a:p>
          <a:p>
            <a:pPr lvl="2"/>
            <a:r>
              <a:rPr lang="en-US" sz="2600" b="1" dirty="0">
                <a:latin typeface="Bookman Old Style" pitchFamily="18" charset="0"/>
              </a:rPr>
              <a:t>Bake on greased baking sheets</a:t>
            </a:r>
          </a:p>
          <a:p>
            <a:r>
              <a:rPr lang="en-US" b="1" i="1" u="sng" dirty="0">
                <a:solidFill>
                  <a:srgbClr val="FF0000"/>
                </a:solidFill>
                <a:latin typeface="Baskerville Old Face" panose="02020602080505020303" pitchFamily="18" charset="0"/>
              </a:rPr>
              <a:t>USE ALL DOUGH, NO WASTE!!</a:t>
            </a:r>
            <a:endParaRPr lang="en-US" i="1" u="sng" dirty="0">
              <a:solidFill>
                <a:srgbClr val="FF0000"/>
              </a:solidFill>
              <a:latin typeface="Baskerville Old Face" panose="02020602080505020303" pitchFamily="18" charset="0"/>
            </a:endParaRPr>
          </a:p>
        </p:txBody>
      </p:sp>
      <p:sp>
        <p:nvSpPr>
          <p:cNvPr id="4"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Methods:</a:t>
            </a:r>
            <a:endParaRPr lang="en-US" sz="6000" dirty="0"/>
          </a:p>
        </p:txBody>
      </p:sp>
      <p:pic>
        <p:nvPicPr>
          <p:cNvPr id="2" name="Picture 2" descr="http://www.quakeroats.com/Libraries/baking101/thumbnail-baking101-rolled.sflb.ash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28600"/>
            <a:ext cx="2209798"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acontinuouslean.com/wp-content/uploads/2010/07/ACL-BISCUITS.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1" y="4586287"/>
            <a:ext cx="3238501" cy="214788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BBABFFA7-03B8-4190-8D23-C26CBDA7BA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2931148"/>
      </p:ext>
    </p:extLst>
  </p:cSld>
  <p:clrMapOvr>
    <a:masterClrMapping/>
  </p:clrMapOvr>
  <mc:AlternateContent xmlns:mc="http://schemas.openxmlformats.org/markup-compatibility/2006">
    <mc:Choice xmlns:p14="http://schemas.microsoft.com/office/powerpoint/2010/main" Requires="p14">
      <p:transition spd="slow" p14:dur="2000" advTm="35930"/>
    </mc:Choice>
    <mc:Fallback>
      <p:transition spd="slow" advTm="3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32037"/>
            <a:ext cx="8229600" cy="3763963"/>
          </a:xfrm>
        </p:spPr>
        <p:txBody>
          <a:bodyPr/>
          <a:lstStyle/>
          <a:p>
            <a:r>
              <a:rPr lang="en-US" b="1" u="sng" dirty="0">
                <a:latin typeface="Bookman Old Style" pitchFamily="18" charset="0"/>
              </a:rPr>
              <a:t>Quick breads</a:t>
            </a:r>
            <a:r>
              <a:rPr lang="en-US" b="1" dirty="0">
                <a:latin typeface="Bookman Old Style" pitchFamily="18" charset="0"/>
              </a:rPr>
              <a:t>:</a:t>
            </a:r>
          </a:p>
          <a:p>
            <a:pPr lvl="1"/>
            <a:r>
              <a:rPr lang="en-US" sz="2600" b="1" i="1" u="sng" dirty="0">
                <a:latin typeface="Bookman Old Style" pitchFamily="18" charset="0"/>
              </a:rPr>
              <a:t>Sweet</a:t>
            </a:r>
            <a:r>
              <a:rPr lang="en-US" sz="2600" b="1" dirty="0">
                <a:latin typeface="Bookman Old Style" pitchFamily="18" charset="0"/>
              </a:rPr>
              <a:t> – usually have fruit or nuts, and sugar for flavor</a:t>
            </a:r>
          </a:p>
          <a:p>
            <a:pPr lvl="1"/>
            <a:r>
              <a:rPr lang="en-US" sz="2600" b="1" i="1" u="sng" dirty="0">
                <a:latin typeface="Bookman Old Style" pitchFamily="18" charset="0"/>
              </a:rPr>
              <a:t>Savory</a:t>
            </a:r>
            <a:r>
              <a:rPr lang="en-US" sz="2600" b="1" dirty="0">
                <a:latin typeface="Bookman Old Style" pitchFamily="18" charset="0"/>
              </a:rPr>
              <a:t> – usually have spices, even vegetables, cheeses or meats</a:t>
            </a:r>
          </a:p>
          <a:p>
            <a:pPr lvl="1"/>
            <a:r>
              <a:rPr lang="en-US" sz="2600" b="1" i="1" u="sng" dirty="0">
                <a:latin typeface="Bookman Old Style" pitchFamily="18" charset="0"/>
              </a:rPr>
              <a:t>Filled</a:t>
            </a:r>
            <a:r>
              <a:rPr lang="en-US" sz="2600" b="1" dirty="0">
                <a:latin typeface="Bookman Old Style" pitchFamily="18" charset="0"/>
              </a:rPr>
              <a:t> – fillings can include cream,</a:t>
            </a:r>
          </a:p>
          <a:p>
            <a:pPr marL="457200" lvl="1" indent="0">
              <a:buNone/>
            </a:pPr>
            <a:r>
              <a:rPr lang="en-US" sz="2600" b="1" dirty="0">
                <a:latin typeface="Bookman Old Style" pitchFamily="18" charset="0"/>
              </a:rPr>
              <a:t>   jelly, chocolate, and so on</a:t>
            </a:r>
          </a:p>
        </p:txBody>
      </p:sp>
      <p:sp>
        <p:nvSpPr>
          <p:cNvPr id="4"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Types:</a:t>
            </a:r>
            <a:endParaRPr lang="en-US" sz="6000" dirty="0"/>
          </a:p>
        </p:txBody>
      </p:sp>
      <p:pic>
        <p:nvPicPr>
          <p:cNvPr id="1026" name="Picture 2" descr="C:\Users\bhoward.AD\AppData\Local\Microsoft\Windows\Temporary Internet Files\Content.IE5\4P91L3RL\MP900384684[1].jpg"/>
          <p:cNvPicPr>
            <a:picLocks noChangeAspect="1" noChangeArrowheads="1"/>
          </p:cNvPicPr>
          <p:nvPr/>
        </p:nvPicPr>
        <p:blipFill>
          <a:blip r:embed="rId4" cstate="print"/>
          <a:srcRect/>
          <a:stretch>
            <a:fillRect/>
          </a:stretch>
        </p:blipFill>
        <p:spPr bwMode="auto">
          <a:xfrm>
            <a:off x="0" y="1"/>
            <a:ext cx="2362200" cy="2143979"/>
          </a:xfrm>
          <a:prstGeom prst="rect">
            <a:avLst/>
          </a:prstGeom>
          <a:noFill/>
        </p:spPr>
      </p:pic>
      <p:pic>
        <p:nvPicPr>
          <p:cNvPr id="1027" name="Picture 3" descr="C:\Users\bhoward.AD\AppData\Local\Microsoft\Windows\Temporary Internet Files\Content.IE5\HIU2BPRW\MP900175611[1].jpg"/>
          <p:cNvPicPr>
            <a:picLocks noChangeAspect="1" noChangeArrowheads="1"/>
          </p:cNvPicPr>
          <p:nvPr/>
        </p:nvPicPr>
        <p:blipFill>
          <a:blip r:embed="rId5" cstate="print"/>
          <a:srcRect/>
          <a:stretch>
            <a:fillRect/>
          </a:stretch>
        </p:blipFill>
        <p:spPr bwMode="auto">
          <a:xfrm>
            <a:off x="0" y="5638800"/>
            <a:ext cx="1905000" cy="1219200"/>
          </a:xfrm>
          <a:prstGeom prst="rect">
            <a:avLst/>
          </a:prstGeom>
          <a:noFill/>
        </p:spPr>
      </p:pic>
      <p:pic>
        <p:nvPicPr>
          <p:cNvPr id="1028" name="Picture 4" descr="C:\Users\bhoward.AD\AppData\Local\Microsoft\Windows\Temporary Internet Files\Content.IE5\ZG2YU8I1\MP900424374[1].jpg"/>
          <p:cNvPicPr>
            <a:picLocks noChangeAspect="1" noChangeArrowheads="1"/>
          </p:cNvPicPr>
          <p:nvPr/>
        </p:nvPicPr>
        <p:blipFill>
          <a:blip r:embed="rId6" cstate="print"/>
          <a:srcRect/>
          <a:stretch>
            <a:fillRect/>
          </a:stretch>
        </p:blipFill>
        <p:spPr bwMode="auto">
          <a:xfrm>
            <a:off x="6858000" y="0"/>
            <a:ext cx="2286000" cy="2286000"/>
          </a:xfrm>
          <a:prstGeom prst="rect">
            <a:avLst/>
          </a:prstGeom>
          <a:noFill/>
        </p:spPr>
      </p:pic>
      <p:pic>
        <p:nvPicPr>
          <p:cNvPr id="1030" name="Picture 6" descr="C:\Users\bhoward.AD\AppData\Local\Microsoft\Windows\Temporary Internet Files\Content.IE5\4P91L3RL\MP900424360[1].jpg"/>
          <p:cNvPicPr>
            <a:picLocks noChangeAspect="1" noChangeArrowheads="1"/>
          </p:cNvPicPr>
          <p:nvPr/>
        </p:nvPicPr>
        <p:blipFill>
          <a:blip r:embed="rId7" cstate="print"/>
          <a:srcRect/>
          <a:stretch>
            <a:fillRect/>
          </a:stretch>
        </p:blipFill>
        <p:spPr bwMode="auto">
          <a:xfrm>
            <a:off x="7315200" y="5029200"/>
            <a:ext cx="1828800" cy="1828800"/>
          </a:xfrm>
          <a:prstGeom prst="rect">
            <a:avLst/>
          </a:prstGeom>
          <a:noFill/>
        </p:spPr>
      </p:pic>
      <p:pic>
        <p:nvPicPr>
          <p:cNvPr id="2" name="Audio 1">
            <a:hlinkClick r:id="" action="ppaction://media"/>
            <a:extLst>
              <a:ext uri="{FF2B5EF4-FFF2-40B4-BE49-F238E27FC236}">
                <a16:creationId xmlns:a16="http://schemas.microsoft.com/office/drawing/2014/main" id="{01210167-443B-48BB-B885-1534AD6413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643"/>
    </mc:Choice>
    <mc:Fallback>
      <p:transition spd="slow" advTm="5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latin typeface="Bookman Old Style" pitchFamily="18" charset="0"/>
              </a:rPr>
              <a:t>Common baking temperatures are between 350º and 425º F</a:t>
            </a:r>
          </a:p>
          <a:p>
            <a:r>
              <a:rPr lang="en-US" dirty="0">
                <a:latin typeface="Bookman Old Style" pitchFamily="18" charset="0"/>
              </a:rPr>
              <a:t>Times range according to the size of the baked good.  The smaller the item, the less time is needed.</a:t>
            </a:r>
          </a:p>
          <a:p>
            <a:pPr lvl="1"/>
            <a:r>
              <a:rPr lang="en-US" dirty="0">
                <a:latin typeface="Bookman Old Style" pitchFamily="18" charset="0"/>
              </a:rPr>
              <a:t>8-10 minutes for some cookies</a:t>
            </a:r>
          </a:p>
          <a:p>
            <a:pPr lvl="1"/>
            <a:r>
              <a:rPr lang="en-US" dirty="0">
                <a:latin typeface="Bookman Old Style" pitchFamily="18" charset="0"/>
              </a:rPr>
              <a:t>18-25 minutes for most muffins</a:t>
            </a:r>
          </a:p>
          <a:p>
            <a:pPr lvl="1"/>
            <a:r>
              <a:rPr lang="en-US" dirty="0">
                <a:latin typeface="Bookman Old Style" pitchFamily="18" charset="0"/>
              </a:rPr>
              <a:t>30-40 minutes for most cakes</a:t>
            </a:r>
          </a:p>
          <a:p>
            <a:pPr lvl="1"/>
            <a:r>
              <a:rPr lang="en-US" dirty="0">
                <a:latin typeface="Bookman Old Style" pitchFamily="18" charset="0"/>
              </a:rPr>
              <a:t>45- 60 minutes for some yeast breads</a:t>
            </a:r>
          </a:p>
        </p:txBody>
      </p:sp>
      <p:sp>
        <p:nvSpPr>
          <p:cNvPr id="4" name="Title 1"/>
          <p:cNvSpPr>
            <a:spLocks noGrp="1"/>
          </p:cNvSpPr>
          <p:nvPr>
            <p:ph type="title"/>
          </p:nvPr>
        </p:nvSpPr>
        <p:spPr>
          <a:xfrm>
            <a:off x="228600" y="274638"/>
            <a:ext cx="8763000" cy="1143000"/>
          </a:xfrm>
        </p:spPr>
        <p:txBody>
          <a:bodyPr>
            <a:normAutofit/>
          </a:bodyPr>
          <a:lstStyle/>
          <a:p>
            <a:r>
              <a:rPr lang="en-US" sz="4800" b="1" u="sng" dirty="0">
                <a:solidFill>
                  <a:srgbClr val="7030A0"/>
                </a:solidFill>
                <a:latin typeface="Bookman Old Style" pitchFamily="18" charset="0"/>
              </a:rPr>
              <a:t>Baking Temps and Times:</a:t>
            </a:r>
            <a:endParaRPr lang="en-US" sz="4800" dirty="0"/>
          </a:p>
        </p:txBody>
      </p:sp>
      <p:pic>
        <p:nvPicPr>
          <p:cNvPr id="2" name="Audio 1">
            <a:hlinkClick r:id="" action="ppaction://media"/>
            <a:extLst>
              <a:ext uri="{FF2B5EF4-FFF2-40B4-BE49-F238E27FC236}">
                <a16:creationId xmlns:a16="http://schemas.microsoft.com/office/drawing/2014/main" id="{24EB7CF6-3400-4BA0-A0D5-64C3CC070E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5109063"/>
      </p:ext>
    </p:extLst>
  </p:cSld>
  <p:clrMapOvr>
    <a:masterClrMapping/>
  </p:clrMapOvr>
  <mc:AlternateContent xmlns:mc="http://schemas.openxmlformats.org/markup-compatibility/2006">
    <mc:Choice xmlns:p14="http://schemas.microsoft.com/office/powerpoint/2010/main" Requires="p14">
      <p:transition spd="slow" p14:dur="2000" advTm="79592"/>
    </mc:Choice>
    <mc:Fallback>
      <p:transition spd="slow" advTm="7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0"/>
            <a:ext cx="8229600" cy="4525963"/>
          </a:xfrm>
        </p:spPr>
        <p:txBody>
          <a:bodyPr>
            <a:normAutofit lnSpcReduction="10000"/>
          </a:bodyPr>
          <a:lstStyle/>
          <a:p>
            <a:r>
              <a:rPr lang="en-US" b="1" u="sng" dirty="0">
                <a:latin typeface="Bookman Old Style" pitchFamily="18" charset="0"/>
              </a:rPr>
              <a:t>Nicely browned</a:t>
            </a:r>
            <a:r>
              <a:rPr lang="en-US" b="1" dirty="0">
                <a:latin typeface="Bookman Old Style" pitchFamily="18" charset="0"/>
              </a:rPr>
              <a:t> – affected by sugar content</a:t>
            </a:r>
          </a:p>
          <a:p>
            <a:r>
              <a:rPr lang="en-US" b="1" u="sng" dirty="0">
                <a:latin typeface="Bookman Old Style" pitchFamily="18" charset="0"/>
              </a:rPr>
              <a:t>Rounded top </a:t>
            </a:r>
            <a:r>
              <a:rPr lang="en-US" b="1" dirty="0">
                <a:latin typeface="Bookman Old Style" pitchFamily="18" charset="0"/>
              </a:rPr>
              <a:t>– if peaked, it was over mixed which will leave a tough inside</a:t>
            </a:r>
          </a:p>
          <a:p>
            <a:r>
              <a:rPr lang="en-US" b="1" u="sng" dirty="0">
                <a:latin typeface="Bookman Old Style" pitchFamily="18" charset="0"/>
              </a:rPr>
              <a:t>Tender interior </a:t>
            </a:r>
            <a:r>
              <a:rPr lang="en-US" b="1" dirty="0">
                <a:latin typeface="Bookman Old Style" pitchFamily="18" charset="0"/>
              </a:rPr>
              <a:t>– bread should be somewhat moist, add-ins should be evenly distributed, not all on the bottom</a:t>
            </a:r>
          </a:p>
          <a:p>
            <a:endParaRPr lang="en-US" dirty="0"/>
          </a:p>
        </p:txBody>
      </p:sp>
      <p:sp>
        <p:nvSpPr>
          <p:cNvPr id="4" name="Title 1"/>
          <p:cNvSpPr>
            <a:spLocks noGrp="1"/>
          </p:cNvSpPr>
          <p:nvPr>
            <p:ph type="title"/>
          </p:nvPr>
        </p:nvSpPr>
        <p:spPr/>
        <p:txBody>
          <a:bodyPr>
            <a:normAutofit fontScale="90000"/>
          </a:bodyPr>
          <a:lstStyle/>
          <a:p>
            <a:r>
              <a:rPr lang="en-US" sz="6000" b="1" u="sng" dirty="0">
                <a:solidFill>
                  <a:srgbClr val="7030A0"/>
                </a:solidFill>
                <a:latin typeface="Bookman Old Style" pitchFamily="18" charset="0"/>
              </a:rPr>
              <a:t>Characteristics of a great baked good:</a:t>
            </a:r>
            <a:endParaRPr lang="en-US" sz="6000" dirty="0"/>
          </a:p>
        </p:txBody>
      </p:sp>
      <p:pic>
        <p:nvPicPr>
          <p:cNvPr id="2" name="Audio 1">
            <a:hlinkClick r:id="" action="ppaction://media"/>
            <a:extLst>
              <a:ext uri="{FF2B5EF4-FFF2-40B4-BE49-F238E27FC236}">
                <a16:creationId xmlns:a16="http://schemas.microsoft.com/office/drawing/2014/main" id="{F143801A-892C-4615-B6A1-B34001276D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335"/>
    </mc:Choice>
    <mc:Fallback>
      <p:transition spd="slow" advTm="6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09837" y="14287"/>
            <a:ext cx="6629400" cy="6780641"/>
          </a:xfrm>
          <a:prstGeom prst="rect">
            <a:avLst/>
          </a:prstGeom>
        </p:spPr>
      </p:pic>
      <p:sp>
        <p:nvSpPr>
          <p:cNvPr id="3" name="TextBox 2"/>
          <p:cNvSpPr txBox="1"/>
          <p:nvPr/>
        </p:nvSpPr>
        <p:spPr>
          <a:xfrm>
            <a:off x="228600" y="311452"/>
            <a:ext cx="2057400" cy="6186309"/>
          </a:xfrm>
          <a:prstGeom prst="rect">
            <a:avLst/>
          </a:prstGeom>
          <a:noFill/>
        </p:spPr>
        <p:txBody>
          <a:bodyPr wrap="square" rtlCol="0">
            <a:spAutoFit/>
          </a:bodyPr>
          <a:lstStyle/>
          <a:p>
            <a:pPr algn="ctr"/>
            <a:r>
              <a:rPr lang="en-US" sz="3600" b="1" dirty="0">
                <a:solidFill>
                  <a:srgbClr val="FFFF00"/>
                </a:solidFill>
                <a:latin typeface="Bookman Old Style" panose="02050604050505020204" pitchFamily="18" charset="0"/>
              </a:rPr>
              <a:t>Here is one of our recipes from past classes.</a:t>
            </a:r>
          </a:p>
          <a:p>
            <a:pPr algn="ctr"/>
            <a:endParaRPr lang="en-US" sz="3600" b="1" dirty="0">
              <a:solidFill>
                <a:srgbClr val="FFFF00"/>
              </a:solidFill>
              <a:latin typeface="Bookman Old Style" panose="02050604050505020204" pitchFamily="18" charset="0"/>
            </a:endParaRPr>
          </a:p>
          <a:p>
            <a:pPr algn="ctr"/>
            <a:r>
              <a:rPr lang="en-US" sz="3600" b="1" dirty="0">
                <a:solidFill>
                  <a:srgbClr val="FFFF00"/>
                </a:solidFill>
                <a:latin typeface="Bookman Old Style" panose="02050604050505020204" pitchFamily="18" charset="0"/>
              </a:rPr>
              <a:t>What do you notice?</a:t>
            </a:r>
          </a:p>
        </p:txBody>
      </p:sp>
      <p:pic>
        <p:nvPicPr>
          <p:cNvPr id="4" name="Audio 3">
            <a:hlinkClick r:id="" action="ppaction://media"/>
            <a:extLst>
              <a:ext uri="{FF2B5EF4-FFF2-40B4-BE49-F238E27FC236}">
                <a16:creationId xmlns:a16="http://schemas.microsoft.com/office/drawing/2014/main" id="{58A1BDB8-53FA-4A9B-A5A6-FE2E7AA18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2866491"/>
      </p:ext>
    </p:extLst>
  </p:cSld>
  <p:clrMapOvr>
    <a:masterClrMapping/>
  </p:clrMapOvr>
  <mc:AlternateContent xmlns:mc="http://schemas.openxmlformats.org/markup-compatibility/2006">
    <mc:Choice xmlns:p14="http://schemas.microsoft.com/office/powerpoint/2010/main" Requires="p14">
      <p:transition spd="slow" p14:dur="2000" advTm="81636"/>
    </mc:Choice>
    <mc:Fallback>
      <p:transition spd="slow" advTm="8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Bookman Old Style" pitchFamily="18" charset="0"/>
              </a:rPr>
              <a:t>All Recipes should have…</a:t>
            </a:r>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b="1" u="sng" dirty="0">
                <a:latin typeface="Bookman Old Style" pitchFamily="18" charset="0"/>
              </a:rPr>
              <a:t>Ingredients</a:t>
            </a:r>
            <a:r>
              <a:rPr lang="en-US" dirty="0">
                <a:latin typeface="Bookman Old Style" pitchFamily="18" charset="0"/>
              </a:rPr>
              <a:t>: </a:t>
            </a:r>
            <a:r>
              <a:rPr lang="en-US" sz="2800" dirty="0">
                <a:latin typeface="Bookman Old Style" pitchFamily="18" charset="0"/>
              </a:rPr>
              <a:t>exact measurements</a:t>
            </a:r>
          </a:p>
          <a:p>
            <a:r>
              <a:rPr lang="en-US" b="1" u="sng" dirty="0">
                <a:latin typeface="Bookman Old Style" pitchFamily="18" charset="0"/>
              </a:rPr>
              <a:t>Temperature/Time/Equipment</a:t>
            </a:r>
            <a:r>
              <a:rPr lang="en-US" dirty="0">
                <a:latin typeface="Bookman Old Style" pitchFamily="18" charset="0"/>
              </a:rPr>
              <a:t>:</a:t>
            </a:r>
          </a:p>
          <a:p>
            <a:pPr lvl="1"/>
            <a:r>
              <a:rPr lang="en-US" sz="3200" b="1" u="sng" dirty="0">
                <a:latin typeface="Bookman Old Style" pitchFamily="18" charset="0"/>
              </a:rPr>
              <a:t>Temperature</a:t>
            </a:r>
            <a:r>
              <a:rPr lang="en-US" dirty="0">
                <a:latin typeface="Bookman Old Style" pitchFamily="18" charset="0"/>
              </a:rPr>
              <a:t> to heat oven, pan on stove, or electric skillet</a:t>
            </a:r>
          </a:p>
          <a:p>
            <a:pPr lvl="1"/>
            <a:r>
              <a:rPr lang="en-US" sz="3200" b="1" u="sng" dirty="0">
                <a:latin typeface="Bookman Old Style" pitchFamily="18" charset="0"/>
              </a:rPr>
              <a:t>Time</a:t>
            </a:r>
            <a:r>
              <a:rPr lang="en-US" dirty="0">
                <a:latin typeface="Bookman Old Style" pitchFamily="18" charset="0"/>
              </a:rPr>
              <a:t> to bake or heat/cook</a:t>
            </a:r>
          </a:p>
          <a:p>
            <a:pPr lvl="1"/>
            <a:r>
              <a:rPr lang="en-US" sz="3200" b="1" u="sng" dirty="0">
                <a:latin typeface="Bookman Old Style" pitchFamily="18" charset="0"/>
              </a:rPr>
              <a:t>Equipment</a:t>
            </a:r>
            <a:r>
              <a:rPr lang="en-US" dirty="0">
                <a:latin typeface="Bookman Old Style" pitchFamily="18" charset="0"/>
              </a:rPr>
              <a:t> needed to create food</a:t>
            </a:r>
          </a:p>
          <a:p>
            <a:pPr marL="342900" lvl="1" indent="-342900">
              <a:buFont typeface="Arial" pitchFamily="34" charset="0"/>
              <a:buChar char="•"/>
            </a:pPr>
            <a:r>
              <a:rPr lang="en-US" sz="3200" b="1" u="sng" dirty="0">
                <a:latin typeface="Bookman Old Style" pitchFamily="18" charset="0"/>
              </a:rPr>
              <a:t>Directions</a:t>
            </a:r>
            <a:r>
              <a:rPr lang="en-US" sz="3200" b="1" dirty="0">
                <a:latin typeface="Bookman Old Style" pitchFamily="18" charset="0"/>
              </a:rPr>
              <a:t>:</a:t>
            </a:r>
            <a:r>
              <a:rPr lang="en-US" sz="3200" dirty="0">
                <a:latin typeface="Bookman Old Style" pitchFamily="18" charset="0"/>
              </a:rPr>
              <a:t> </a:t>
            </a:r>
            <a:r>
              <a:rPr lang="en-US" dirty="0">
                <a:latin typeface="Bookman Old Style" pitchFamily="18" charset="0"/>
              </a:rPr>
              <a:t>exact steps necessary to prepare food</a:t>
            </a:r>
            <a:endParaRPr lang="en-US" sz="3200" b="1" dirty="0">
              <a:latin typeface="Bookman Old Style" pitchFamily="18" charset="0"/>
            </a:endParaRPr>
          </a:p>
          <a:p>
            <a:pPr marL="342900" lvl="1" indent="-342900">
              <a:buFont typeface="Arial" pitchFamily="34" charset="0"/>
              <a:buChar char="•"/>
            </a:pPr>
            <a:r>
              <a:rPr lang="en-US" sz="3200" b="1" u="sng" dirty="0">
                <a:latin typeface="Bookman Old Style" pitchFamily="18" charset="0"/>
              </a:rPr>
              <a:t>Yield</a:t>
            </a:r>
            <a:r>
              <a:rPr lang="en-US" dirty="0">
                <a:latin typeface="Bookman Old Style" pitchFamily="18" charset="0"/>
              </a:rPr>
              <a:t>: how much the recipe makes, if done correctly</a:t>
            </a:r>
          </a:p>
          <a:p>
            <a:pPr marL="457200" lvl="1" indent="0">
              <a:buNone/>
            </a:pPr>
            <a:endParaRPr lang="en-US" dirty="0">
              <a:latin typeface="Bookman Old Style" pitchFamily="18" charset="0"/>
            </a:endParaRPr>
          </a:p>
        </p:txBody>
      </p:sp>
      <p:pic>
        <p:nvPicPr>
          <p:cNvPr id="4" name="Audio 3">
            <a:hlinkClick r:id="" action="ppaction://media"/>
            <a:extLst>
              <a:ext uri="{FF2B5EF4-FFF2-40B4-BE49-F238E27FC236}">
                <a16:creationId xmlns:a16="http://schemas.microsoft.com/office/drawing/2014/main" id="{CDC7EC06-DC42-4AAA-BF9D-D14D257C3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6235566"/>
      </p:ext>
    </p:extLst>
  </p:cSld>
  <p:clrMapOvr>
    <a:masterClrMapping/>
  </p:clrMapOvr>
  <mc:AlternateContent xmlns:mc="http://schemas.openxmlformats.org/markup-compatibility/2006">
    <mc:Choice xmlns:p14="http://schemas.microsoft.com/office/powerpoint/2010/main" Requires="p14">
      <p:transition spd="slow" p14:dur="2000" advTm="81182"/>
    </mc:Choice>
    <mc:Fallback>
      <p:transition spd="slow" advTm="8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1"/>
            <a:ext cx="8229600" cy="882649"/>
          </a:xfrm>
        </p:spPr>
        <p:txBody>
          <a:bodyPr vert="horz" lIns="91440" tIns="45720" rIns="91440" bIns="45720" rtlCol="0" anchor="ctr">
            <a:normAutofit/>
          </a:bodyPr>
          <a:lstStyle/>
          <a:p>
            <a:r>
              <a:rPr lang="en-US" b="1" u="sng" dirty="0">
                <a:latin typeface="Bookman Old Style" pitchFamily="18" charset="0"/>
              </a:rPr>
              <a:t>Now to get started…</a:t>
            </a:r>
          </a:p>
        </p:txBody>
      </p:sp>
      <p:sp>
        <p:nvSpPr>
          <p:cNvPr id="3" name="Content Placeholder 2"/>
          <p:cNvSpPr>
            <a:spLocks noGrp="1"/>
          </p:cNvSpPr>
          <p:nvPr>
            <p:ph sz="half" idx="1"/>
          </p:nvPr>
        </p:nvSpPr>
        <p:spPr>
          <a:xfrm>
            <a:off x="190500" y="914400"/>
            <a:ext cx="8763000" cy="5334000"/>
          </a:xfrm>
        </p:spPr>
        <p:txBody>
          <a:bodyPr>
            <a:normAutofit lnSpcReduction="10000"/>
          </a:bodyPr>
          <a:lstStyle/>
          <a:p>
            <a:pPr marL="0" indent="0">
              <a:buNone/>
            </a:pPr>
            <a:r>
              <a:rPr lang="en-US" b="1" u="sng" dirty="0">
                <a:latin typeface="Bookman Old Style" panose="02050604050505020204" pitchFamily="18" charset="0"/>
              </a:rPr>
              <a:t>BEFORE you go to the ingredient table:</a:t>
            </a:r>
          </a:p>
          <a:p>
            <a:pPr marL="514350" indent="-514350">
              <a:buAutoNum type="arabicPeriod"/>
            </a:pPr>
            <a:r>
              <a:rPr lang="en-US" dirty="0">
                <a:latin typeface="Bookman Old Style" panose="02050604050505020204" pitchFamily="18" charset="0"/>
              </a:rPr>
              <a:t>Everyone reads the recipe, AGAIN</a:t>
            </a:r>
          </a:p>
          <a:p>
            <a:pPr marL="514350" indent="-514350">
              <a:buAutoNum type="arabicPeriod"/>
            </a:pPr>
            <a:r>
              <a:rPr lang="en-US" dirty="0">
                <a:latin typeface="Bookman Old Style" panose="02050604050505020204" pitchFamily="18" charset="0"/>
              </a:rPr>
              <a:t>WASH YOUR HANDS (</a:t>
            </a:r>
            <a:r>
              <a:rPr lang="en-US" i="1" dirty="0">
                <a:latin typeface="Bookman Old Style" panose="02050604050505020204" pitchFamily="18" charset="0"/>
              </a:rPr>
              <a:t>if you didn’t already</a:t>
            </a:r>
            <a:r>
              <a:rPr lang="en-US" dirty="0">
                <a:latin typeface="Bookman Old Style" panose="02050604050505020204" pitchFamily="18" charset="0"/>
              </a:rPr>
              <a:t>)</a:t>
            </a:r>
          </a:p>
          <a:p>
            <a:pPr marL="914400" lvl="1" indent="-514350">
              <a:buFont typeface="+mj-lt"/>
              <a:buAutoNum type="alphaLcParenR"/>
            </a:pPr>
            <a:r>
              <a:rPr lang="en-US" dirty="0">
                <a:latin typeface="Bookman Old Style" panose="02050604050505020204" pitchFamily="18" charset="0"/>
              </a:rPr>
              <a:t>Before you get any ingredients or cook</a:t>
            </a:r>
          </a:p>
          <a:p>
            <a:pPr marL="914400" lvl="1" indent="-514350">
              <a:buFont typeface="+mj-lt"/>
              <a:buAutoNum type="alphaLcParenR"/>
            </a:pPr>
            <a:r>
              <a:rPr lang="en-US" dirty="0">
                <a:latin typeface="Bookman Old Style" panose="02050604050505020204" pitchFamily="18" charset="0"/>
              </a:rPr>
              <a:t>After you handle raw ingredients</a:t>
            </a:r>
          </a:p>
          <a:p>
            <a:pPr marL="514350" indent="-514350">
              <a:buAutoNum type="arabicPeriod"/>
            </a:pPr>
            <a:r>
              <a:rPr lang="en-US" dirty="0">
                <a:latin typeface="Bookman Old Style" panose="02050604050505020204" pitchFamily="18" charset="0"/>
              </a:rPr>
              <a:t>Get all your tools/equipment needed to do all the measuring in ONE trip</a:t>
            </a:r>
          </a:p>
          <a:p>
            <a:pPr marL="914400" lvl="1" indent="-514350">
              <a:buFont typeface="+mj-lt"/>
              <a:buAutoNum type="alphaLcParenR"/>
            </a:pPr>
            <a:r>
              <a:rPr lang="en-US" dirty="0">
                <a:latin typeface="Bookman Old Style" panose="02050604050505020204" pitchFamily="18" charset="0"/>
              </a:rPr>
              <a:t>Only ONE person gets ingredients during a lab</a:t>
            </a:r>
          </a:p>
          <a:p>
            <a:pPr marL="914400" lvl="1" indent="-514350">
              <a:buFont typeface="+mj-lt"/>
              <a:buAutoNum type="alphaLcParenR"/>
            </a:pPr>
            <a:r>
              <a:rPr lang="en-US" dirty="0">
                <a:latin typeface="Bookman Old Style" panose="02050604050505020204" pitchFamily="18" charset="0"/>
              </a:rPr>
              <a:t>Don’t make multiple trips, you WILL make mistakes</a:t>
            </a:r>
          </a:p>
          <a:p>
            <a:pPr marL="514350" indent="-514350">
              <a:buFont typeface="+mj-lt"/>
              <a:buAutoNum type="arabicPeriod"/>
            </a:pPr>
            <a:r>
              <a:rPr lang="en-US" dirty="0">
                <a:latin typeface="Bookman Old Style" panose="02050604050505020204" pitchFamily="18" charset="0"/>
              </a:rPr>
              <a:t>Make sure the WHOLE group checks EVERYTHING before you use ANYTHING</a:t>
            </a:r>
          </a:p>
        </p:txBody>
      </p:sp>
      <p:pic>
        <p:nvPicPr>
          <p:cNvPr id="4" name="Audio 3">
            <a:hlinkClick r:id="" action="ppaction://media"/>
            <a:extLst>
              <a:ext uri="{FF2B5EF4-FFF2-40B4-BE49-F238E27FC236}">
                <a16:creationId xmlns:a16="http://schemas.microsoft.com/office/drawing/2014/main" id="{9361E34B-AB7A-47CE-BA16-70300256E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2063121"/>
      </p:ext>
    </p:extLst>
  </p:cSld>
  <p:clrMapOvr>
    <a:masterClrMapping/>
  </p:clrMapOvr>
  <mc:AlternateContent xmlns:mc="http://schemas.openxmlformats.org/markup-compatibility/2006">
    <mc:Choice xmlns:p14="http://schemas.microsoft.com/office/powerpoint/2010/main" Requires="p14">
      <p:transition spd="slow" p14:dur="2000" advTm="45770"/>
    </mc:Choice>
    <mc:Fallback>
      <p:transition spd="slow" advTm="4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1"/>
            <a:ext cx="8229600" cy="882649"/>
          </a:xfrm>
        </p:spPr>
        <p:txBody>
          <a:bodyPr vert="horz" lIns="91440" tIns="45720" rIns="91440" bIns="45720" rtlCol="0" anchor="ctr">
            <a:normAutofit/>
          </a:bodyPr>
          <a:lstStyle/>
          <a:p>
            <a:r>
              <a:rPr lang="en-US" b="1" u="sng" dirty="0">
                <a:latin typeface="Bookman Old Style" pitchFamily="18" charset="0"/>
              </a:rPr>
              <a:t>Now to get started…</a:t>
            </a:r>
          </a:p>
        </p:txBody>
      </p:sp>
      <p:sp>
        <p:nvSpPr>
          <p:cNvPr id="3" name="Content Placeholder 2"/>
          <p:cNvSpPr>
            <a:spLocks noGrp="1"/>
          </p:cNvSpPr>
          <p:nvPr>
            <p:ph sz="half" idx="1"/>
          </p:nvPr>
        </p:nvSpPr>
        <p:spPr>
          <a:xfrm>
            <a:off x="190500" y="914400"/>
            <a:ext cx="8763000" cy="5334000"/>
          </a:xfrm>
        </p:spPr>
        <p:txBody>
          <a:bodyPr>
            <a:normAutofit/>
          </a:bodyPr>
          <a:lstStyle/>
          <a:p>
            <a:pPr marL="0" indent="0">
              <a:buNone/>
            </a:pPr>
            <a:r>
              <a:rPr lang="en-US" b="1" dirty="0">
                <a:latin typeface="Bookman Old Style" panose="02050604050505020204" pitchFamily="18" charset="0"/>
              </a:rPr>
              <a:t>Having everything set up, measured, and ready to go BEFORE completing any directions is:</a:t>
            </a:r>
          </a:p>
          <a:p>
            <a:pPr marL="0" indent="0" algn="ctr">
              <a:buNone/>
            </a:pPr>
            <a:r>
              <a:rPr lang="en-US" b="1" dirty="0">
                <a:latin typeface="Bookman Old Style" panose="02050604050505020204" pitchFamily="18" charset="0"/>
              </a:rPr>
              <a:t>	</a:t>
            </a:r>
            <a:r>
              <a:rPr lang="en-US" sz="3600" b="1" u="sng" dirty="0" err="1">
                <a:solidFill>
                  <a:srgbClr val="FF0000"/>
                </a:solidFill>
                <a:latin typeface="Bookman Old Style" panose="02050604050505020204" pitchFamily="18" charset="0"/>
              </a:rPr>
              <a:t>Mise</a:t>
            </a:r>
            <a:r>
              <a:rPr lang="en-US" sz="3600" b="1" u="sng" dirty="0">
                <a:solidFill>
                  <a:srgbClr val="FF0000"/>
                </a:solidFill>
                <a:latin typeface="Bookman Old Style" panose="02050604050505020204" pitchFamily="18" charset="0"/>
              </a:rPr>
              <a:t> </a:t>
            </a:r>
            <a:r>
              <a:rPr lang="en-US" sz="3600" b="1" u="sng" dirty="0" err="1">
                <a:solidFill>
                  <a:srgbClr val="FF0000"/>
                </a:solidFill>
                <a:latin typeface="Bookman Old Style" panose="02050604050505020204" pitchFamily="18" charset="0"/>
              </a:rPr>
              <a:t>en</a:t>
            </a:r>
            <a:r>
              <a:rPr lang="en-US" sz="3600" b="1" u="sng" dirty="0">
                <a:solidFill>
                  <a:srgbClr val="FF0000"/>
                </a:solidFill>
                <a:latin typeface="Bookman Old Style" panose="02050604050505020204" pitchFamily="18" charset="0"/>
              </a:rPr>
              <a:t> place </a:t>
            </a:r>
            <a:r>
              <a:rPr lang="en-US" sz="3600" b="1" dirty="0">
                <a:solidFill>
                  <a:srgbClr val="FF0000"/>
                </a:solidFill>
                <a:latin typeface="Bookman Old Style" panose="02050604050505020204" pitchFamily="18" charset="0"/>
              </a:rPr>
              <a:t>= French term for things in place</a:t>
            </a:r>
          </a:p>
          <a:p>
            <a:pPr marL="0" indent="0">
              <a:buNone/>
            </a:pPr>
            <a:endParaRPr lang="en-US" b="1" dirty="0">
              <a:latin typeface="Bookman Old Style" panose="02050604050505020204" pitchFamily="18" charset="0"/>
            </a:endParaRPr>
          </a:p>
        </p:txBody>
      </p:sp>
      <p:pic>
        <p:nvPicPr>
          <p:cNvPr id="4" name="Audio 3">
            <a:hlinkClick r:id="" action="ppaction://media"/>
            <a:extLst>
              <a:ext uri="{FF2B5EF4-FFF2-40B4-BE49-F238E27FC236}">
                <a16:creationId xmlns:a16="http://schemas.microsoft.com/office/drawing/2014/main" id="{5E11D2FA-D049-4EF6-AA26-EE2C3B4BE4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3133996"/>
      </p:ext>
    </p:extLst>
  </p:cSld>
  <p:clrMapOvr>
    <a:masterClrMapping/>
  </p:clrMapOvr>
  <mc:AlternateContent xmlns:mc="http://schemas.openxmlformats.org/markup-compatibility/2006">
    <mc:Choice xmlns:p14="http://schemas.microsoft.com/office/powerpoint/2010/main" Requires="p14">
      <p:transition spd="slow" p14:dur="2000" advTm="19394"/>
    </mc:Choice>
    <mc:Fallback>
      <p:transition spd="slow" advTm="1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1"/>
            <a:ext cx="8229600" cy="882649"/>
          </a:xfrm>
        </p:spPr>
        <p:txBody>
          <a:bodyPr vert="horz" lIns="91440" tIns="45720" rIns="91440" bIns="45720" rtlCol="0" anchor="ctr">
            <a:normAutofit/>
          </a:bodyPr>
          <a:lstStyle/>
          <a:p>
            <a:r>
              <a:rPr lang="en-US" b="1" u="sng" dirty="0">
                <a:latin typeface="Bookman Old Style" pitchFamily="18" charset="0"/>
              </a:rPr>
              <a:t>Now to get started…</a:t>
            </a:r>
          </a:p>
        </p:txBody>
      </p:sp>
      <p:sp>
        <p:nvSpPr>
          <p:cNvPr id="3" name="Content Placeholder 2"/>
          <p:cNvSpPr>
            <a:spLocks noGrp="1"/>
          </p:cNvSpPr>
          <p:nvPr>
            <p:ph sz="half" idx="1"/>
          </p:nvPr>
        </p:nvSpPr>
        <p:spPr>
          <a:xfrm>
            <a:off x="190500" y="914400"/>
            <a:ext cx="8763000" cy="1066800"/>
          </a:xfrm>
        </p:spPr>
        <p:txBody>
          <a:bodyPr>
            <a:normAutofit fontScale="92500" lnSpcReduction="20000"/>
          </a:bodyPr>
          <a:lstStyle/>
          <a:p>
            <a:pPr marL="0" indent="0">
              <a:buNone/>
            </a:pPr>
            <a:r>
              <a:rPr lang="en-US" b="1" dirty="0">
                <a:latin typeface="Bookman Old Style" panose="02050604050505020204" pitchFamily="18" charset="0"/>
              </a:rPr>
              <a:t>Now to measuring skills.  Hover over the video </a:t>
            </a:r>
            <a:r>
              <a:rPr lang="en-US" b="1">
                <a:latin typeface="Bookman Old Style" panose="02050604050505020204" pitchFamily="18" charset="0"/>
              </a:rPr>
              <a:t>box, </a:t>
            </a:r>
            <a:r>
              <a:rPr lang="en-US" b="1" dirty="0">
                <a:latin typeface="Bookman Old Style" panose="02050604050505020204" pitchFamily="18" charset="0"/>
              </a:rPr>
              <a:t>c</a:t>
            </a:r>
            <a:r>
              <a:rPr lang="en-US" b="1">
                <a:latin typeface="Bookman Old Style" panose="02050604050505020204" pitchFamily="18" charset="0"/>
              </a:rPr>
              <a:t>lick </a:t>
            </a:r>
            <a:r>
              <a:rPr lang="en-US" b="1" dirty="0">
                <a:latin typeface="Bookman Old Style" panose="02050604050505020204" pitchFamily="18" charset="0"/>
              </a:rPr>
              <a:t>the PLAY arrow to watch and complete the pkt. pg. This info is on the tests.</a:t>
            </a:r>
            <a:endParaRPr lang="en-US" sz="3600" b="1" dirty="0">
              <a:solidFill>
                <a:srgbClr val="FF0000"/>
              </a:solidFill>
              <a:latin typeface="Bookman Old Style" panose="02050604050505020204" pitchFamily="18" charset="0"/>
            </a:endParaRPr>
          </a:p>
          <a:p>
            <a:pPr marL="0" indent="0">
              <a:buNone/>
            </a:pPr>
            <a:endParaRPr lang="en-US" b="1" dirty="0">
              <a:latin typeface="Bookman Old Style" panose="02050604050505020204" pitchFamily="18" charset="0"/>
            </a:endParaRPr>
          </a:p>
        </p:txBody>
      </p:sp>
      <p:pic>
        <p:nvPicPr>
          <p:cNvPr id="9" name="37487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50" y="2059858"/>
            <a:ext cx="8191500" cy="4286250"/>
          </a:xfrm>
          <a:prstGeom prst="rect">
            <a:avLst/>
          </a:prstGeom>
        </p:spPr>
      </p:pic>
    </p:spTree>
    <p:extLst>
      <p:ext uri="{BB962C8B-B14F-4D97-AF65-F5344CB8AC3E}">
        <p14:creationId xmlns:p14="http://schemas.microsoft.com/office/powerpoint/2010/main" val="4016316072"/>
      </p:ext>
    </p:extLst>
  </p:cSld>
  <p:clrMapOvr>
    <a:masterClrMapping/>
  </p:clrMapOvr>
  <mc:AlternateContent xmlns:mc="http://schemas.openxmlformats.org/markup-compatibility/2006" xmlns:p14="http://schemas.microsoft.com/office/powerpoint/2010/main">
    <mc:Choice Requires="p14">
      <p:transition spd="slow" p14:dur="2000" advTm="8385"/>
    </mc:Choice>
    <mc:Fallback xmlns="">
      <p:transition spd="slow" advTm="838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062" y="1230451"/>
            <a:ext cx="6246620" cy="5632311"/>
          </a:xfrm>
          <a:prstGeom prst="rect">
            <a:avLst/>
          </a:prstGeom>
        </p:spPr>
        <p:txBody>
          <a:bodyPr wrap="square">
            <a:spAutoFit/>
          </a:bodyPr>
          <a:lstStyle/>
          <a:p>
            <a:endParaRPr lang="en-US" sz="2400" b="1" u="sng" dirty="0">
              <a:solidFill>
                <a:prstClr val="black"/>
              </a:solidFill>
              <a:latin typeface="Bookman Old Style" pitchFamily="18" charset="0"/>
            </a:endParaRPr>
          </a:p>
          <a:p>
            <a:pPr marL="214313" indent="-214313">
              <a:buFont typeface="Arial" pitchFamily="34" charset="0"/>
              <a:buChar char="•"/>
            </a:pPr>
            <a:r>
              <a:rPr lang="en-US" sz="2400" b="1" u="sng" dirty="0">
                <a:solidFill>
                  <a:prstClr val="black"/>
                </a:solidFill>
                <a:latin typeface="Bookman Old Style" pitchFamily="18" charset="0"/>
              </a:rPr>
              <a:t>Mise en place</a:t>
            </a:r>
          </a:p>
          <a:p>
            <a:pPr marL="470297" lvl="1" indent="-127397">
              <a:buFont typeface="Arial" pitchFamily="34" charset="0"/>
              <a:buChar char="•"/>
            </a:pPr>
            <a:r>
              <a:rPr lang="en-US" sz="2400" b="1" dirty="0">
                <a:solidFill>
                  <a:prstClr val="black"/>
                </a:solidFill>
                <a:latin typeface="Bookman Old Style" pitchFamily="18" charset="0"/>
              </a:rPr>
              <a:t>Have everything in place/ready BEFORE starting to mix/cook/bake</a:t>
            </a:r>
          </a:p>
          <a:p>
            <a:pPr marL="214313" indent="-214313">
              <a:buFont typeface="Arial" pitchFamily="34" charset="0"/>
              <a:buChar char="•"/>
            </a:pPr>
            <a:r>
              <a:rPr lang="en-US" sz="2400" b="1" u="sng" dirty="0">
                <a:solidFill>
                  <a:prstClr val="black"/>
                </a:solidFill>
                <a:latin typeface="Bookman Old Style" pitchFamily="18" charset="0"/>
              </a:rPr>
              <a:t>Cream</a:t>
            </a:r>
          </a:p>
          <a:p>
            <a:pPr marL="557213" lvl="1" indent="-214313">
              <a:buFont typeface="Arial" pitchFamily="34" charset="0"/>
              <a:buChar char="•"/>
            </a:pPr>
            <a:r>
              <a:rPr lang="en-US" sz="2400" b="1" dirty="0">
                <a:solidFill>
                  <a:prstClr val="black"/>
                </a:solidFill>
                <a:latin typeface="Bookman Old Style" pitchFamily="18" charset="0"/>
              </a:rPr>
              <a:t>Beat </a:t>
            </a:r>
            <a:r>
              <a:rPr lang="en-US" sz="2400" b="1" i="1" dirty="0">
                <a:solidFill>
                  <a:srgbClr val="FF0000"/>
                </a:solidFill>
                <a:latin typeface="Bookman Old Style" pitchFamily="18" charset="0"/>
              </a:rPr>
              <a:t>SOLID fat and sugar </a:t>
            </a:r>
            <a:r>
              <a:rPr lang="en-US" sz="2400" b="1" dirty="0">
                <a:solidFill>
                  <a:prstClr val="black"/>
                </a:solidFill>
                <a:latin typeface="Bookman Old Style" pitchFamily="18" charset="0"/>
              </a:rPr>
              <a:t>together until light and fluffy</a:t>
            </a:r>
          </a:p>
          <a:p>
            <a:pPr marL="214313" indent="-214313">
              <a:buFont typeface="Arial" pitchFamily="34" charset="0"/>
              <a:buChar char="•"/>
            </a:pPr>
            <a:r>
              <a:rPr lang="en-US" sz="2400" b="1" u="sng" dirty="0">
                <a:solidFill>
                  <a:prstClr val="black"/>
                </a:solidFill>
                <a:latin typeface="Bookman Old Style" pitchFamily="18" charset="0"/>
              </a:rPr>
              <a:t>Alternate</a:t>
            </a:r>
          </a:p>
          <a:p>
            <a:pPr marL="557213" lvl="1" indent="-214313">
              <a:buFont typeface="Arial" pitchFamily="34" charset="0"/>
              <a:buChar char="•"/>
            </a:pPr>
            <a:r>
              <a:rPr lang="en-US" sz="2400" b="1" dirty="0">
                <a:solidFill>
                  <a:prstClr val="black"/>
                </a:solidFill>
                <a:latin typeface="Bookman Old Style" pitchFamily="18" charset="0"/>
              </a:rPr>
              <a:t>Add ½ of the dry and then ½ of the wet and mix, repeat</a:t>
            </a:r>
          </a:p>
          <a:p>
            <a:pPr marL="214313" indent="-214313">
              <a:buFont typeface="Arial" pitchFamily="34" charset="0"/>
              <a:buChar char="•"/>
            </a:pPr>
            <a:r>
              <a:rPr lang="en-US" sz="2400" b="1" u="sng" dirty="0">
                <a:solidFill>
                  <a:prstClr val="black"/>
                </a:solidFill>
                <a:latin typeface="Bookman Old Style" pitchFamily="18" charset="0"/>
              </a:rPr>
              <a:t>Combine</a:t>
            </a:r>
          </a:p>
          <a:p>
            <a:pPr marL="557213" lvl="1" indent="-214313">
              <a:buFont typeface="Arial" pitchFamily="34" charset="0"/>
              <a:buChar char="•"/>
            </a:pPr>
            <a:r>
              <a:rPr lang="en-US" sz="2400" b="1" dirty="0">
                <a:solidFill>
                  <a:prstClr val="black"/>
                </a:solidFill>
                <a:latin typeface="Bookman Old Style" pitchFamily="18" charset="0"/>
              </a:rPr>
              <a:t>Mix ingredients together</a:t>
            </a:r>
            <a:endParaRPr lang="en-US" sz="2400" dirty="0">
              <a:solidFill>
                <a:prstClr val="black"/>
              </a:solidFill>
              <a:latin typeface="Bookman Old Style" pitchFamily="18" charset="0"/>
            </a:endParaRPr>
          </a:p>
          <a:p>
            <a:pPr marL="214313" indent="-214313">
              <a:buFont typeface="Arial" pitchFamily="34" charset="0"/>
              <a:buChar char="•"/>
            </a:pPr>
            <a:r>
              <a:rPr lang="en-US" sz="2400" b="1" u="sng" dirty="0">
                <a:solidFill>
                  <a:prstClr val="black"/>
                </a:solidFill>
                <a:latin typeface="Bookman Old Style" pitchFamily="18" charset="0"/>
              </a:rPr>
              <a:t>Bake</a:t>
            </a:r>
          </a:p>
          <a:p>
            <a:pPr marL="557213" lvl="1" indent="-214313">
              <a:buFont typeface="Arial" pitchFamily="34" charset="0"/>
              <a:buChar char="•"/>
            </a:pPr>
            <a:r>
              <a:rPr lang="en-US" sz="2400" b="1" dirty="0">
                <a:solidFill>
                  <a:prstClr val="black"/>
                </a:solidFill>
                <a:latin typeface="Bookman Old Style" pitchFamily="18" charset="0"/>
              </a:rPr>
              <a:t>Cook by heating in oven, dry heat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820101"/>
            <a:ext cx="2228850" cy="154305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4267200"/>
            <a:ext cx="2228850" cy="1671638"/>
          </a:xfrm>
          <a:prstGeom prst="rect">
            <a:avLst/>
          </a:prstGeom>
        </p:spPr>
      </p:pic>
      <p:sp>
        <p:nvSpPr>
          <p:cNvPr id="4" name="TextBox 3"/>
          <p:cNvSpPr txBox="1"/>
          <p:nvPr/>
        </p:nvSpPr>
        <p:spPr>
          <a:xfrm>
            <a:off x="1910798" y="841016"/>
            <a:ext cx="5231961"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solidFill>
                  <a:prstClr val="black"/>
                </a:solidFill>
              </a:rPr>
              <a:t>Keep all ingredients separate until ready to be used.  Two measures of the same ingredient are used for two different parts of the recipe.  Read to see what goes where.</a:t>
            </a:r>
          </a:p>
        </p:txBody>
      </p:sp>
      <p:sp>
        <p:nvSpPr>
          <p:cNvPr id="7" name="Title 1"/>
          <p:cNvSpPr txBox="1">
            <a:spLocks/>
          </p:cNvSpPr>
          <p:nvPr/>
        </p:nvSpPr>
        <p:spPr>
          <a:xfrm>
            <a:off x="1756620" y="77026"/>
            <a:ext cx="5540319" cy="857250"/>
          </a:xfrm>
          <a:prstGeom prst="rect">
            <a:avLst/>
          </a:prstGeom>
        </p:spPr>
        <p:txBody>
          <a:bodyPr vert="horz" lIns="91440" tIns="45720" rIns="91440" bIns="45720" rtlCol="0" anchor="ctr">
            <a:noAutofit/>
          </a:bodyPr>
          <a:lstStyle>
            <a:lvl1pPr algn="ctr">
              <a:spcBef>
                <a:spcPct val="0"/>
              </a:spcBef>
              <a:buNone/>
              <a:defRPr sz="4400" b="1" u="sng">
                <a:latin typeface="Bookman Old Style" pitchFamily="18" charset="0"/>
                <a:ea typeface="+mj-ea"/>
                <a:cs typeface="+mj-cs"/>
              </a:defRPr>
            </a:lvl1pPr>
          </a:lstStyle>
          <a:p>
            <a:r>
              <a:rPr lang="en-US" sz="4000" dirty="0"/>
              <a:t>Intro Baking Terms</a:t>
            </a:r>
          </a:p>
        </p:txBody>
      </p:sp>
      <p:pic>
        <p:nvPicPr>
          <p:cNvPr id="6" name="Audio 5">
            <a:hlinkClick r:id="" action="ppaction://media"/>
            <a:extLst>
              <a:ext uri="{FF2B5EF4-FFF2-40B4-BE49-F238E27FC236}">
                <a16:creationId xmlns:a16="http://schemas.microsoft.com/office/drawing/2014/main" id="{378BCE90-9230-43A4-8484-EF8338C5A0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8130818"/>
      </p:ext>
    </p:extLst>
  </p:cSld>
  <p:clrMapOvr>
    <a:masterClrMapping/>
  </p:clrMapOvr>
  <mc:AlternateContent xmlns:mc="http://schemas.openxmlformats.org/markup-compatibility/2006">
    <mc:Choice xmlns:p14="http://schemas.microsoft.com/office/powerpoint/2010/main" Requires="p14">
      <p:transition spd="slow" p14:dur="2000" advTm="129981"/>
    </mc:Choice>
    <mc:Fallback>
      <p:transition spd="slow" advTm="12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a:solidFill>
                  <a:srgbClr val="7030A0"/>
                </a:solidFill>
                <a:latin typeface="Bookman Old Style" pitchFamily="18" charset="0"/>
              </a:rPr>
              <a:t>Methods:</a:t>
            </a:r>
            <a:endParaRPr lang="en-US" sz="6000" dirty="0"/>
          </a:p>
        </p:txBody>
      </p:sp>
      <p:sp>
        <p:nvSpPr>
          <p:cNvPr id="3" name="Content Placeholder 2"/>
          <p:cNvSpPr>
            <a:spLocks noGrp="1"/>
          </p:cNvSpPr>
          <p:nvPr>
            <p:ph idx="1"/>
          </p:nvPr>
        </p:nvSpPr>
        <p:spPr/>
        <p:txBody>
          <a:bodyPr>
            <a:normAutofit lnSpcReduction="10000"/>
          </a:bodyPr>
          <a:lstStyle/>
          <a:p>
            <a:r>
              <a:rPr lang="en-US" b="1" u="sng" dirty="0">
                <a:latin typeface="Bookman Old Style" pitchFamily="18" charset="0"/>
              </a:rPr>
              <a:t>Muffins</a:t>
            </a:r>
            <a:r>
              <a:rPr lang="en-US" b="1" dirty="0">
                <a:latin typeface="Bookman Old Style" pitchFamily="18" charset="0"/>
              </a:rPr>
              <a:t>:</a:t>
            </a:r>
          </a:p>
          <a:p>
            <a:pPr lvl="1"/>
            <a:r>
              <a:rPr lang="en-US" b="1" dirty="0">
                <a:latin typeface="Bookman Old Style" pitchFamily="18" charset="0"/>
              </a:rPr>
              <a:t>Use the </a:t>
            </a:r>
            <a:r>
              <a:rPr lang="en-US" b="1" u="sng" dirty="0">
                <a:latin typeface="Bookman Old Style" pitchFamily="18" charset="0"/>
              </a:rPr>
              <a:t>muffin method</a:t>
            </a:r>
          </a:p>
          <a:p>
            <a:pPr lvl="2"/>
            <a:r>
              <a:rPr lang="en-US" b="1" i="1" u="sng" dirty="0">
                <a:latin typeface="Bookman Old Style" pitchFamily="18" charset="0"/>
              </a:rPr>
              <a:t>Sift</a:t>
            </a:r>
            <a:r>
              <a:rPr lang="en-US" b="1" u="sng" dirty="0">
                <a:latin typeface="Bookman Old Style" pitchFamily="18" charset="0"/>
              </a:rPr>
              <a:t> or </a:t>
            </a:r>
            <a:r>
              <a:rPr lang="en-US" b="1" i="1" u="sng" dirty="0">
                <a:latin typeface="Bookman Old Style" pitchFamily="18" charset="0"/>
              </a:rPr>
              <a:t>mix</a:t>
            </a:r>
            <a:r>
              <a:rPr lang="en-US" b="1" u="sng" dirty="0">
                <a:latin typeface="Bookman Old Style" pitchFamily="18" charset="0"/>
              </a:rPr>
              <a:t> </a:t>
            </a:r>
            <a:r>
              <a:rPr lang="en-US" b="1" dirty="0">
                <a:latin typeface="Bookman Old Style" pitchFamily="18" charset="0"/>
              </a:rPr>
              <a:t>together all dry ingredients</a:t>
            </a:r>
          </a:p>
          <a:p>
            <a:pPr lvl="2"/>
            <a:r>
              <a:rPr lang="en-US" b="1" dirty="0">
                <a:latin typeface="Bookman Old Style" pitchFamily="18" charset="0"/>
              </a:rPr>
              <a:t>Make a well/hole in the center</a:t>
            </a:r>
          </a:p>
          <a:p>
            <a:pPr lvl="2"/>
            <a:r>
              <a:rPr lang="en-US" b="1" i="1" u="sng" dirty="0">
                <a:latin typeface="Bookman Old Style" pitchFamily="18" charset="0"/>
              </a:rPr>
              <a:t>Beat</a:t>
            </a:r>
            <a:r>
              <a:rPr lang="en-US" b="1" dirty="0">
                <a:latin typeface="Bookman Old Style" pitchFamily="18" charset="0"/>
              </a:rPr>
              <a:t> all liquid ingredients separately until blended.</a:t>
            </a:r>
          </a:p>
          <a:p>
            <a:pPr lvl="2"/>
            <a:r>
              <a:rPr lang="en-US" b="1" u="sng" dirty="0">
                <a:latin typeface="Bookman Old Style" pitchFamily="18" charset="0"/>
              </a:rPr>
              <a:t>Pour</a:t>
            </a:r>
            <a:r>
              <a:rPr lang="en-US" b="1" dirty="0">
                <a:latin typeface="Bookman Old Style" pitchFamily="18" charset="0"/>
              </a:rPr>
              <a:t> the liquid mixture into the dry ingredients</a:t>
            </a:r>
          </a:p>
          <a:p>
            <a:pPr lvl="2"/>
            <a:r>
              <a:rPr lang="en-US" b="1" i="1" u="sng" dirty="0">
                <a:latin typeface="Bookman Old Style" pitchFamily="18" charset="0"/>
              </a:rPr>
              <a:t>Stir</a:t>
            </a:r>
            <a:r>
              <a:rPr lang="en-US" b="1" dirty="0">
                <a:latin typeface="Bookman Old Style" pitchFamily="18" charset="0"/>
              </a:rPr>
              <a:t> until just mixed, DO NOT OVERMIX</a:t>
            </a:r>
          </a:p>
          <a:p>
            <a:pPr lvl="2"/>
            <a:r>
              <a:rPr lang="en-US" b="1" i="1" u="sng" dirty="0">
                <a:latin typeface="Bookman Old Style" pitchFamily="18" charset="0"/>
              </a:rPr>
              <a:t>Fold</a:t>
            </a:r>
            <a:r>
              <a:rPr lang="en-US" b="1" dirty="0">
                <a:latin typeface="Bookman Old Style" pitchFamily="18" charset="0"/>
              </a:rPr>
              <a:t> in any nuts or fruits gently.</a:t>
            </a:r>
          </a:p>
          <a:p>
            <a:pPr lvl="2"/>
            <a:r>
              <a:rPr lang="en-US" b="1" i="1" u="sng" dirty="0">
                <a:solidFill>
                  <a:srgbClr val="FF0000"/>
                </a:solidFill>
                <a:latin typeface="Baskerville Old Face" panose="02020602080505020303" pitchFamily="18" charset="0"/>
              </a:rPr>
              <a:t>USE ALL BATTER, NO WASTE!!</a:t>
            </a:r>
            <a:endParaRPr lang="en-US" i="1" u="sng" dirty="0">
              <a:solidFill>
                <a:srgbClr val="FF0000"/>
              </a:solidFill>
              <a:latin typeface="Baskerville Old Face" panose="02020602080505020303" pitchFamily="18" charset="0"/>
            </a:endParaRPr>
          </a:p>
        </p:txBody>
      </p:sp>
      <p:pic>
        <p:nvPicPr>
          <p:cNvPr id="3075" name="Picture 3" descr="C:\Users\bhoward\AppData\Local\Microsoft\Windows\Temporary Internet Files\Content.IE5\E2WTM79R\MC900040197[1].wmf"/>
          <p:cNvPicPr>
            <a:picLocks noChangeAspect="1" noChangeArrowheads="1"/>
          </p:cNvPicPr>
          <p:nvPr/>
        </p:nvPicPr>
        <p:blipFill>
          <a:blip r:embed="rId4" cstate="print"/>
          <a:srcRect/>
          <a:stretch>
            <a:fillRect/>
          </a:stretch>
        </p:blipFill>
        <p:spPr bwMode="auto">
          <a:xfrm>
            <a:off x="7010400" y="228600"/>
            <a:ext cx="1799844" cy="2593854"/>
          </a:xfrm>
          <a:prstGeom prst="rect">
            <a:avLst/>
          </a:prstGeom>
          <a:noFill/>
        </p:spPr>
      </p:pic>
      <p:sp>
        <p:nvSpPr>
          <p:cNvPr id="4" name="TextBox 3"/>
          <p:cNvSpPr txBox="1"/>
          <p:nvPr/>
        </p:nvSpPr>
        <p:spPr>
          <a:xfrm rot="20957794">
            <a:off x="39470" y="631930"/>
            <a:ext cx="2362200" cy="646331"/>
          </a:xfrm>
          <a:prstGeom prst="rect">
            <a:avLst/>
          </a:prstGeom>
          <a:noFill/>
        </p:spPr>
        <p:txBody>
          <a:bodyPr wrap="square" rtlCol="0">
            <a:spAutoFit/>
          </a:bodyPr>
          <a:lstStyle/>
          <a:p>
            <a:pPr algn="ctr"/>
            <a:r>
              <a:rPr lang="en-US" b="1" dirty="0">
                <a:solidFill>
                  <a:srgbClr val="FF0000"/>
                </a:solidFill>
                <a:latin typeface="Baskerville Old Face" pitchFamily="18" charset="0"/>
              </a:rPr>
              <a:t>ALWAYS bake in the MIDDLE of the oven</a:t>
            </a:r>
          </a:p>
        </p:txBody>
      </p:sp>
      <p:pic>
        <p:nvPicPr>
          <p:cNvPr id="5" name="Audio 4">
            <a:hlinkClick r:id="" action="ppaction://media"/>
            <a:extLst>
              <a:ext uri="{FF2B5EF4-FFF2-40B4-BE49-F238E27FC236}">
                <a16:creationId xmlns:a16="http://schemas.microsoft.com/office/drawing/2014/main" id="{D1EE35CF-62C3-411B-BF99-EB510CD21B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873"/>
    </mc:Choice>
    <mc:Fallback>
      <p:transition spd="slow" advTm="9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TotalTime>
  <Words>1863</Words>
  <Application>Microsoft Office PowerPoint</Application>
  <PresentationFormat>On-screen Show (4:3)</PresentationFormat>
  <Paragraphs>230</Paragraphs>
  <Slides>24</Slides>
  <Notes>6</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Aharoni</vt:lpstr>
      <vt:lpstr>Arial</vt:lpstr>
      <vt:lpstr>Baskerville Old Face</vt:lpstr>
      <vt:lpstr>Bookman Old Style</vt:lpstr>
      <vt:lpstr>Calibri</vt:lpstr>
      <vt:lpstr>Wingdings</vt:lpstr>
      <vt:lpstr>Office Theme</vt:lpstr>
      <vt:lpstr>Baking Basics and Lab Procedures:</vt:lpstr>
      <vt:lpstr>First things first…</vt:lpstr>
      <vt:lpstr>PowerPoint Presentation</vt:lpstr>
      <vt:lpstr>All Recipes should have…</vt:lpstr>
      <vt:lpstr>Now to get started…</vt:lpstr>
      <vt:lpstr>Now to get started…</vt:lpstr>
      <vt:lpstr>Now to get started…</vt:lpstr>
      <vt:lpstr>PowerPoint Presentation</vt:lpstr>
      <vt:lpstr>Methods:</vt:lpstr>
      <vt:lpstr>PowerPoint Presentation</vt:lpstr>
      <vt:lpstr>PowerPoint Presentation</vt:lpstr>
      <vt:lpstr>PowerPoint Presentation</vt:lpstr>
      <vt:lpstr>ALL Labs</vt:lpstr>
      <vt:lpstr>Nice to know…</vt:lpstr>
      <vt:lpstr>Ingredients:</vt:lpstr>
      <vt:lpstr>Ingredients:</vt:lpstr>
      <vt:lpstr>Ingredients:</vt:lpstr>
      <vt:lpstr>Ingredients:</vt:lpstr>
      <vt:lpstr>Methods:</vt:lpstr>
      <vt:lpstr>Methods:</vt:lpstr>
      <vt:lpstr>Methods:</vt:lpstr>
      <vt:lpstr>Types:</vt:lpstr>
      <vt:lpstr>Baking Temps and Times:</vt:lpstr>
      <vt:lpstr>Characteristics of a great baked good:</vt:lpstr>
    </vt:vector>
  </TitlesOfParts>
  <Company>Central Bucks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Everything you needed to know about BAKING but were afraid to ask.</dc:title>
  <dc:creator>bhoward</dc:creator>
  <cp:lastModifiedBy>HOWARD, BETH</cp:lastModifiedBy>
  <cp:revision>58</cp:revision>
  <dcterms:created xsi:type="dcterms:W3CDTF">2010-11-10T11:28:35Z</dcterms:created>
  <dcterms:modified xsi:type="dcterms:W3CDTF">2018-09-06T16:51:20Z</dcterms:modified>
</cp:coreProperties>
</file>